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2" r:id="rId2"/>
    <p:sldId id="286" r:id="rId3"/>
    <p:sldId id="733" r:id="rId4"/>
    <p:sldId id="708" r:id="rId5"/>
    <p:sldId id="709" r:id="rId6"/>
    <p:sldId id="710" r:id="rId7"/>
    <p:sldId id="711" r:id="rId8"/>
    <p:sldId id="712" r:id="rId9"/>
    <p:sldId id="724" r:id="rId10"/>
    <p:sldId id="726" r:id="rId11"/>
    <p:sldId id="727" r:id="rId12"/>
    <p:sldId id="728" r:id="rId13"/>
    <p:sldId id="731" r:id="rId14"/>
    <p:sldId id="732" r:id="rId15"/>
    <p:sldId id="729" r:id="rId16"/>
    <p:sldId id="730" r:id="rId17"/>
    <p:sldId id="717" r:id="rId18"/>
    <p:sldId id="725" r:id="rId19"/>
    <p:sldId id="723" r:id="rId20"/>
    <p:sldId id="718" r:id="rId21"/>
    <p:sldId id="719" r:id="rId22"/>
    <p:sldId id="720" r:id="rId23"/>
    <p:sldId id="714" r:id="rId24"/>
    <p:sldId id="721" r:id="rId25"/>
    <p:sldId id="722" r:id="rId26"/>
    <p:sldId id="715" r:id="rId27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6C3737-E71D-4299-B903-BECA25CC09AF}" v="5" dt="2022-10-21T11:06:55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3"/>
    <p:restoredTop sz="95033" autoAdjust="0"/>
  </p:normalViewPr>
  <p:slideViewPr>
    <p:cSldViewPr snapToGrid="0" snapToObjects="1">
      <p:cViewPr varScale="1">
        <p:scale>
          <a:sx n="111" d="100"/>
          <a:sy n="111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325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B BARRETO" userId="734048d45b8f99b5" providerId="LiveId" clId="{F1355300-CE6D-48F0-9555-8721C525B9AA}"/>
    <pc:docChg chg="undo custSel modSld">
      <pc:chgData name="ALEXANDRE B BARRETO" userId="734048d45b8f99b5" providerId="LiveId" clId="{F1355300-CE6D-48F0-9555-8721C525B9AA}" dt="2022-10-12T13:52:45.490" v="367" actId="1076"/>
      <pc:docMkLst>
        <pc:docMk/>
      </pc:docMkLst>
      <pc:sldChg chg="addSp delSp modSp mod">
        <pc:chgData name="ALEXANDRE B BARRETO" userId="734048d45b8f99b5" providerId="LiveId" clId="{F1355300-CE6D-48F0-9555-8721C525B9AA}" dt="2022-10-12T13:08:36.015" v="175" actId="1076"/>
        <pc:sldMkLst>
          <pc:docMk/>
          <pc:sldMk cId="3238450912" sldId="728"/>
        </pc:sldMkLst>
        <pc:spChg chg="add mod">
          <ac:chgData name="ALEXANDRE B BARRETO" userId="734048d45b8f99b5" providerId="LiveId" clId="{F1355300-CE6D-48F0-9555-8721C525B9AA}" dt="2022-10-12T13:03:29.683" v="81" actId="1036"/>
          <ac:spMkLst>
            <pc:docMk/>
            <pc:sldMk cId="3238450912" sldId="728"/>
            <ac:spMk id="4" creationId="{B2F55333-C63F-6A55-7E97-F2893CE55D55}"/>
          </ac:spMkLst>
        </pc:spChg>
        <pc:spChg chg="add mod">
          <ac:chgData name="ALEXANDRE B BARRETO" userId="734048d45b8f99b5" providerId="LiveId" clId="{F1355300-CE6D-48F0-9555-8721C525B9AA}" dt="2022-10-12T13:03:56.609" v="94" actId="20577"/>
          <ac:spMkLst>
            <pc:docMk/>
            <pc:sldMk cId="3238450912" sldId="728"/>
            <ac:spMk id="7" creationId="{13B31CBD-12EB-EDF2-5623-749165E7ACBF}"/>
          </ac:spMkLst>
        </pc:spChg>
        <pc:spChg chg="add mod">
          <ac:chgData name="ALEXANDRE B BARRETO" userId="734048d45b8f99b5" providerId="LiveId" clId="{F1355300-CE6D-48F0-9555-8721C525B9AA}" dt="2022-10-12T13:07:52.742" v="160" actId="208"/>
          <ac:spMkLst>
            <pc:docMk/>
            <pc:sldMk cId="3238450912" sldId="728"/>
            <ac:spMk id="9" creationId="{D5CF006D-5CDB-F42E-5D7C-061A98FA4B46}"/>
          </ac:spMkLst>
        </pc:spChg>
        <pc:spChg chg="add mod">
          <ac:chgData name="ALEXANDRE B BARRETO" userId="734048d45b8f99b5" providerId="LiveId" clId="{F1355300-CE6D-48F0-9555-8721C525B9AA}" dt="2022-10-12T13:07:47.587" v="159" actId="1038"/>
          <ac:spMkLst>
            <pc:docMk/>
            <pc:sldMk cId="3238450912" sldId="728"/>
            <ac:spMk id="13" creationId="{3472BA72-6059-B35B-659F-970DB8A5514D}"/>
          </ac:spMkLst>
        </pc:spChg>
        <pc:spChg chg="add mod">
          <ac:chgData name="ALEXANDRE B BARRETO" userId="734048d45b8f99b5" providerId="LiveId" clId="{F1355300-CE6D-48F0-9555-8721C525B9AA}" dt="2022-10-12T13:08:36.015" v="175" actId="1076"/>
          <ac:spMkLst>
            <pc:docMk/>
            <pc:sldMk cId="3238450912" sldId="728"/>
            <ac:spMk id="16" creationId="{36CC1AEB-0252-AA3E-E57F-F326E1997902}"/>
          </ac:spMkLst>
        </pc:spChg>
        <pc:picChg chg="add mod">
          <ac:chgData name="ALEXANDRE B BARRETO" userId="734048d45b8f99b5" providerId="LiveId" clId="{F1355300-CE6D-48F0-9555-8721C525B9AA}" dt="2022-10-12T12:58:33.238" v="2" actId="14100"/>
          <ac:picMkLst>
            <pc:docMk/>
            <pc:sldMk cId="3238450912" sldId="728"/>
            <ac:picMk id="2" creationId="{BCCB3486-3999-0DA9-7727-ECB7B99C48AB}"/>
          </ac:picMkLst>
        </pc:picChg>
        <pc:picChg chg="add del mod">
          <ac:chgData name="ALEXANDRE B BARRETO" userId="734048d45b8f99b5" providerId="LiveId" clId="{F1355300-CE6D-48F0-9555-8721C525B9AA}" dt="2022-10-12T13:02:52.137" v="62" actId="478"/>
          <ac:picMkLst>
            <pc:docMk/>
            <pc:sldMk cId="3238450912" sldId="728"/>
            <ac:picMk id="5" creationId="{EA762B1A-79E1-E853-AF8B-BB262BA8BDC0}"/>
          </ac:picMkLst>
        </pc:picChg>
        <pc:picChg chg="add mod">
          <ac:chgData name="ALEXANDRE B BARRETO" userId="734048d45b8f99b5" providerId="LiveId" clId="{F1355300-CE6D-48F0-9555-8721C525B9AA}" dt="2022-10-12T13:03:50.396" v="86"/>
          <ac:picMkLst>
            <pc:docMk/>
            <pc:sldMk cId="3238450912" sldId="728"/>
            <ac:picMk id="6" creationId="{CFE655CE-6B13-CC3B-CAA7-C2D5181D3521}"/>
          </ac:picMkLst>
        </pc:picChg>
        <pc:picChg chg="add mod">
          <ac:chgData name="ALEXANDRE B BARRETO" userId="734048d45b8f99b5" providerId="LiveId" clId="{F1355300-CE6D-48F0-9555-8721C525B9AA}" dt="2022-10-12T13:04:17.508" v="97" actId="1076"/>
          <ac:picMkLst>
            <pc:docMk/>
            <pc:sldMk cId="3238450912" sldId="728"/>
            <ac:picMk id="8" creationId="{3F7A4D5F-9F9D-41B5-9840-C0D587B5F8E5}"/>
          </ac:picMkLst>
        </pc:picChg>
        <pc:picChg chg="del">
          <ac:chgData name="ALEXANDRE B BARRETO" userId="734048d45b8f99b5" providerId="LiveId" clId="{F1355300-CE6D-48F0-9555-8721C525B9AA}" dt="2022-10-12T13:04:20.757" v="98" actId="478"/>
          <ac:picMkLst>
            <pc:docMk/>
            <pc:sldMk cId="3238450912" sldId="728"/>
            <ac:picMk id="32" creationId="{E90E1C0A-5018-F6A2-2C2D-E33752DAAD71}"/>
          </ac:picMkLst>
        </pc:picChg>
        <pc:picChg chg="del mod">
          <ac:chgData name="ALEXANDRE B BARRETO" userId="734048d45b8f99b5" providerId="LiveId" clId="{F1355300-CE6D-48F0-9555-8721C525B9AA}" dt="2022-10-12T13:03:19.089" v="77" actId="478"/>
          <ac:picMkLst>
            <pc:docMk/>
            <pc:sldMk cId="3238450912" sldId="728"/>
            <ac:picMk id="44" creationId="{A078AE3E-363F-5041-3FE3-ED2A88FB369F}"/>
          </ac:picMkLst>
        </pc:picChg>
      </pc:sldChg>
      <pc:sldChg chg="addSp delSp modSp mod">
        <pc:chgData name="ALEXANDRE B BARRETO" userId="734048d45b8f99b5" providerId="LiveId" clId="{F1355300-CE6D-48F0-9555-8721C525B9AA}" dt="2022-10-12T13:52:45.490" v="367" actId="1076"/>
        <pc:sldMkLst>
          <pc:docMk/>
          <pc:sldMk cId="2664490565" sldId="729"/>
        </pc:sldMkLst>
        <pc:spChg chg="add del mod">
          <ac:chgData name="ALEXANDRE B BARRETO" userId="734048d45b8f99b5" providerId="LiveId" clId="{F1355300-CE6D-48F0-9555-8721C525B9AA}" dt="2022-10-12T13:31:11.657" v="180"/>
          <ac:spMkLst>
            <pc:docMk/>
            <pc:sldMk cId="2664490565" sldId="729"/>
            <ac:spMk id="2" creationId="{32C4D8F9-074E-A7A1-5F55-41380CC10ED1}"/>
          </ac:spMkLst>
        </pc:spChg>
        <pc:spChg chg="add del mod">
          <ac:chgData name="ALEXANDRE B BARRETO" userId="734048d45b8f99b5" providerId="LiveId" clId="{F1355300-CE6D-48F0-9555-8721C525B9AA}" dt="2022-10-12T13:31:11.657" v="180"/>
          <ac:spMkLst>
            <pc:docMk/>
            <pc:sldMk cId="2664490565" sldId="729"/>
            <ac:spMk id="3" creationId="{8D2F6970-998A-4A00-DAA2-CCB44D58C6A8}"/>
          </ac:spMkLst>
        </pc:spChg>
        <pc:spChg chg="add mod">
          <ac:chgData name="ALEXANDRE B BARRETO" userId="734048d45b8f99b5" providerId="LiveId" clId="{F1355300-CE6D-48F0-9555-8721C525B9AA}" dt="2022-10-12T13:37:17.526" v="301" actId="1076"/>
          <ac:spMkLst>
            <pc:docMk/>
            <pc:sldMk cId="2664490565" sldId="729"/>
            <ac:spMk id="5" creationId="{2D41E90E-AF8F-5DCB-5730-5DC98FE4D4EF}"/>
          </ac:spMkLst>
        </pc:spChg>
        <pc:spChg chg="add mod">
          <ac:chgData name="ALEXANDRE B BARRETO" userId="734048d45b8f99b5" providerId="LiveId" clId="{F1355300-CE6D-48F0-9555-8721C525B9AA}" dt="2022-10-12T13:37:17.526" v="301" actId="1076"/>
          <ac:spMkLst>
            <pc:docMk/>
            <pc:sldMk cId="2664490565" sldId="729"/>
            <ac:spMk id="6" creationId="{C6C1854C-6861-58A7-86E6-FAF0AEC6C552}"/>
          </ac:spMkLst>
        </pc:spChg>
        <pc:spChg chg="add mod">
          <ac:chgData name="ALEXANDRE B BARRETO" userId="734048d45b8f99b5" providerId="LiveId" clId="{F1355300-CE6D-48F0-9555-8721C525B9AA}" dt="2022-10-12T13:37:17.526" v="301" actId="1076"/>
          <ac:spMkLst>
            <pc:docMk/>
            <pc:sldMk cId="2664490565" sldId="729"/>
            <ac:spMk id="7" creationId="{4769CD4B-6DE4-9A22-D24A-1E36FA66F92B}"/>
          </ac:spMkLst>
        </pc:spChg>
        <pc:spChg chg="add mod">
          <ac:chgData name="ALEXANDRE B BARRETO" userId="734048d45b8f99b5" providerId="LiveId" clId="{F1355300-CE6D-48F0-9555-8721C525B9AA}" dt="2022-10-12T13:33:09.767" v="227" actId="1076"/>
          <ac:spMkLst>
            <pc:docMk/>
            <pc:sldMk cId="2664490565" sldId="729"/>
            <ac:spMk id="8" creationId="{65E5BBBF-ABDA-F235-4B52-A4A82AFFA46B}"/>
          </ac:spMkLst>
        </pc:spChg>
        <pc:spChg chg="add mod">
          <ac:chgData name="ALEXANDRE B BARRETO" userId="734048d45b8f99b5" providerId="LiveId" clId="{F1355300-CE6D-48F0-9555-8721C525B9AA}" dt="2022-10-12T13:33:46.730" v="246" actId="14100"/>
          <ac:spMkLst>
            <pc:docMk/>
            <pc:sldMk cId="2664490565" sldId="729"/>
            <ac:spMk id="9" creationId="{F4D93940-03F2-6D04-D5DA-D1F0D288728A}"/>
          </ac:spMkLst>
        </pc:spChg>
        <pc:spChg chg="add del mod">
          <ac:chgData name="ALEXANDRE B BARRETO" userId="734048d45b8f99b5" providerId="LiveId" clId="{F1355300-CE6D-48F0-9555-8721C525B9AA}" dt="2022-10-12T13:32:15.564" v="201" actId="478"/>
          <ac:spMkLst>
            <pc:docMk/>
            <pc:sldMk cId="2664490565" sldId="729"/>
            <ac:spMk id="10" creationId="{F54840E5-63AA-E3E9-B939-5B6B673AF0B7}"/>
          </ac:spMkLst>
        </pc:spChg>
        <pc:spChg chg="add mod">
          <ac:chgData name="ALEXANDRE B BARRETO" userId="734048d45b8f99b5" providerId="LiveId" clId="{F1355300-CE6D-48F0-9555-8721C525B9AA}" dt="2022-10-12T13:32:22.877" v="203" actId="1076"/>
          <ac:spMkLst>
            <pc:docMk/>
            <pc:sldMk cId="2664490565" sldId="729"/>
            <ac:spMk id="11" creationId="{C48CB6D9-C978-5CFA-3F7F-0E0E2C97DBDA}"/>
          </ac:spMkLst>
        </pc:spChg>
        <pc:spChg chg="add mod">
          <ac:chgData name="ALEXANDRE B BARRETO" userId="734048d45b8f99b5" providerId="LiveId" clId="{F1355300-CE6D-48F0-9555-8721C525B9AA}" dt="2022-10-12T13:32:44.216" v="209" actId="14100"/>
          <ac:spMkLst>
            <pc:docMk/>
            <pc:sldMk cId="2664490565" sldId="729"/>
            <ac:spMk id="12" creationId="{68BB38B2-C330-79B2-64E1-8B3D62FB65CE}"/>
          </ac:spMkLst>
        </pc:spChg>
        <pc:spChg chg="add mod">
          <ac:chgData name="ALEXANDRE B BARRETO" userId="734048d45b8f99b5" providerId="LiveId" clId="{F1355300-CE6D-48F0-9555-8721C525B9AA}" dt="2022-10-12T13:36:58.210" v="296" actId="1036"/>
          <ac:spMkLst>
            <pc:docMk/>
            <pc:sldMk cId="2664490565" sldId="729"/>
            <ac:spMk id="13" creationId="{DBCADDF3-28AB-E3DD-C5FA-C93FB79A2417}"/>
          </ac:spMkLst>
        </pc:spChg>
        <pc:spChg chg="add mod">
          <ac:chgData name="ALEXANDRE B BARRETO" userId="734048d45b8f99b5" providerId="LiveId" clId="{F1355300-CE6D-48F0-9555-8721C525B9AA}" dt="2022-10-12T13:36:58.210" v="296" actId="1036"/>
          <ac:spMkLst>
            <pc:docMk/>
            <pc:sldMk cId="2664490565" sldId="729"/>
            <ac:spMk id="14" creationId="{19E7C099-46CC-DD4C-FCE0-08AA85FB8D49}"/>
          </ac:spMkLst>
        </pc:spChg>
        <pc:spChg chg="add mod">
          <ac:chgData name="ALEXANDRE B BARRETO" userId="734048d45b8f99b5" providerId="LiveId" clId="{F1355300-CE6D-48F0-9555-8721C525B9AA}" dt="2022-10-12T13:33:53.487" v="247" actId="1076"/>
          <ac:spMkLst>
            <pc:docMk/>
            <pc:sldMk cId="2664490565" sldId="729"/>
            <ac:spMk id="15" creationId="{7EC93ABD-D21C-3894-D8AA-6F5180DB55F9}"/>
          </ac:spMkLst>
        </pc:spChg>
        <pc:spChg chg="add mod">
          <ac:chgData name="ALEXANDRE B BARRETO" userId="734048d45b8f99b5" providerId="LiveId" clId="{F1355300-CE6D-48F0-9555-8721C525B9AA}" dt="2022-10-12T13:33:53.487" v="247" actId="1076"/>
          <ac:spMkLst>
            <pc:docMk/>
            <pc:sldMk cId="2664490565" sldId="729"/>
            <ac:spMk id="16" creationId="{91AD07B2-8347-2FF1-6619-C8FAA535C314}"/>
          </ac:spMkLst>
        </pc:spChg>
        <pc:spChg chg="add mod">
          <ac:chgData name="ALEXANDRE B BARRETO" userId="734048d45b8f99b5" providerId="LiveId" clId="{F1355300-CE6D-48F0-9555-8721C525B9AA}" dt="2022-10-12T13:33:53.487" v="247" actId="1076"/>
          <ac:spMkLst>
            <pc:docMk/>
            <pc:sldMk cId="2664490565" sldId="729"/>
            <ac:spMk id="17" creationId="{8D31A2A3-A0E8-AA52-0BC5-BF6508E0D0DE}"/>
          </ac:spMkLst>
        </pc:spChg>
        <pc:spChg chg="add mod">
          <ac:chgData name="ALEXANDRE B BARRETO" userId="734048d45b8f99b5" providerId="LiveId" clId="{F1355300-CE6D-48F0-9555-8721C525B9AA}" dt="2022-10-12T13:38:40.331" v="365" actId="1035"/>
          <ac:spMkLst>
            <pc:docMk/>
            <pc:sldMk cId="2664490565" sldId="729"/>
            <ac:spMk id="18" creationId="{50E9B55B-F9A9-5D52-0258-5F5EBF835A76}"/>
          </ac:spMkLst>
        </pc:spChg>
        <pc:spChg chg="add mod">
          <ac:chgData name="ALEXANDRE B BARRETO" userId="734048d45b8f99b5" providerId="LiveId" clId="{F1355300-CE6D-48F0-9555-8721C525B9AA}" dt="2022-10-12T13:36:58.210" v="296" actId="1036"/>
          <ac:spMkLst>
            <pc:docMk/>
            <pc:sldMk cId="2664490565" sldId="729"/>
            <ac:spMk id="19" creationId="{7A437D64-D035-CA80-DA80-2361C144DDB8}"/>
          </ac:spMkLst>
        </pc:spChg>
        <pc:spChg chg="add mod">
          <ac:chgData name="ALEXANDRE B BARRETO" userId="734048d45b8f99b5" providerId="LiveId" clId="{F1355300-CE6D-48F0-9555-8721C525B9AA}" dt="2022-10-12T13:52:45.490" v="367" actId="1076"/>
          <ac:spMkLst>
            <pc:docMk/>
            <pc:sldMk cId="2664490565" sldId="729"/>
            <ac:spMk id="20" creationId="{CA3E0F3E-8E6A-006A-2721-F031F425EBEA}"/>
          </ac:spMkLst>
        </pc:spChg>
        <pc:spChg chg="add mod">
          <ac:chgData name="ALEXANDRE B BARRETO" userId="734048d45b8f99b5" providerId="LiveId" clId="{F1355300-CE6D-48F0-9555-8721C525B9AA}" dt="2022-10-12T13:36:37.883" v="274" actId="1076"/>
          <ac:spMkLst>
            <pc:docMk/>
            <pc:sldMk cId="2664490565" sldId="729"/>
            <ac:spMk id="21" creationId="{6A872E68-765F-848D-CCBF-35C1F63791E3}"/>
          </ac:spMkLst>
        </pc:spChg>
        <pc:spChg chg="add mod">
          <ac:chgData name="ALEXANDRE B BARRETO" userId="734048d45b8f99b5" providerId="LiveId" clId="{F1355300-CE6D-48F0-9555-8721C525B9AA}" dt="2022-10-12T13:37:30.057" v="320" actId="20577"/>
          <ac:spMkLst>
            <pc:docMk/>
            <pc:sldMk cId="2664490565" sldId="729"/>
            <ac:spMk id="22" creationId="{4C6E17B3-3BDA-B9D0-6203-6B6427C979CE}"/>
          </ac:spMkLst>
        </pc:spChg>
        <pc:spChg chg="mod">
          <ac:chgData name="ALEXANDRE B BARRETO" userId="734048d45b8f99b5" providerId="LiveId" clId="{F1355300-CE6D-48F0-9555-8721C525B9AA}" dt="2022-10-12T13:30:46.762" v="178" actId="1076"/>
          <ac:spMkLst>
            <pc:docMk/>
            <pc:sldMk cId="2664490565" sldId="729"/>
            <ac:spMk id="25" creationId="{C005EA5F-32C5-A204-C8D0-CB33C36387DB}"/>
          </ac:spMkLst>
        </pc:spChg>
        <pc:spChg chg="mod">
          <ac:chgData name="ALEXANDRE B BARRETO" userId="734048d45b8f99b5" providerId="LiveId" clId="{F1355300-CE6D-48F0-9555-8721C525B9AA}" dt="2022-10-12T13:30:46.762" v="178" actId="1076"/>
          <ac:spMkLst>
            <pc:docMk/>
            <pc:sldMk cId="2664490565" sldId="729"/>
            <ac:spMk id="26" creationId="{3607E98B-1668-745C-292C-C3E0E35412E4}"/>
          </ac:spMkLst>
        </pc:spChg>
        <pc:spChg chg="mod">
          <ac:chgData name="ALEXANDRE B BARRETO" userId="734048d45b8f99b5" providerId="LiveId" clId="{F1355300-CE6D-48F0-9555-8721C525B9AA}" dt="2022-10-12T13:30:46.762" v="178" actId="1076"/>
          <ac:spMkLst>
            <pc:docMk/>
            <pc:sldMk cId="2664490565" sldId="729"/>
            <ac:spMk id="27" creationId="{DC663C11-3D03-A02B-0FC8-010DA44742DA}"/>
          </ac:spMkLst>
        </pc:spChg>
        <pc:spChg chg="mod">
          <ac:chgData name="ALEXANDRE B BARRETO" userId="734048d45b8f99b5" providerId="LiveId" clId="{F1355300-CE6D-48F0-9555-8721C525B9AA}" dt="2022-10-12T13:30:46.762" v="178" actId="1076"/>
          <ac:spMkLst>
            <pc:docMk/>
            <pc:sldMk cId="2664490565" sldId="729"/>
            <ac:spMk id="28" creationId="{87C7B6B5-4A73-20C4-7120-13A64C7B8DDD}"/>
          </ac:spMkLst>
        </pc:spChg>
        <pc:spChg chg="mod">
          <ac:chgData name="ALEXANDRE B BARRETO" userId="734048d45b8f99b5" providerId="LiveId" clId="{F1355300-CE6D-48F0-9555-8721C525B9AA}" dt="2022-10-12T13:30:46.762" v="178" actId="1076"/>
          <ac:spMkLst>
            <pc:docMk/>
            <pc:sldMk cId="2664490565" sldId="729"/>
            <ac:spMk id="29" creationId="{237F23E5-F447-7376-99CD-96F301F267EE}"/>
          </ac:spMkLst>
        </pc:spChg>
        <pc:spChg chg="mod">
          <ac:chgData name="ALEXANDRE B BARRETO" userId="734048d45b8f99b5" providerId="LiveId" clId="{F1355300-CE6D-48F0-9555-8721C525B9AA}" dt="2022-10-12T13:30:46.762" v="178" actId="1076"/>
          <ac:spMkLst>
            <pc:docMk/>
            <pc:sldMk cId="2664490565" sldId="729"/>
            <ac:spMk id="30" creationId="{7D8E574B-533E-E373-952C-42B3DAA7A966}"/>
          </ac:spMkLst>
        </pc:spChg>
        <pc:spChg chg="mod">
          <ac:chgData name="ALEXANDRE B BARRETO" userId="734048d45b8f99b5" providerId="LiveId" clId="{F1355300-CE6D-48F0-9555-8721C525B9AA}" dt="2022-10-12T13:30:46.762" v="178" actId="1076"/>
          <ac:spMkLst>
            <pc:docMk/>
            <pc:sldMk cId="2664490565" sldId="729"/>
            <ac:spMk id="31" creationId="{D042B9C5-20B6-15A8-1FDD-3F314B10C373}"/>
          </ac:spMkLst>
        </pc:spChg>
        <pc:spChg chg="mod">
          <ac:chgData name="ALEXANDRE B BARRETO" userId="734048d45b8f99b5" providerId="LiveId" clId="{F1355300-CE6D-48F0-9555-8721C525B9AA}" dt="2022-10-12T13:30:46.762" v="178" actId="1076"/>
          <ac:spMkLst>
            <pc:docMk/>
            <pc:sldMk cId="2664490565" sldId="729"/>
            <ac:spMk id="33" creationId="{E9D9F8C2-6D6D-DFE7-0110-E2A0F484BEDA}"/>
          </ac:spMkLst>
        </pc:spChg>
        <pc:picChg chg="mod modCrop">
          <ac:chgData name="ALEXANDRE B BARRETO" userId="734048d45b8f99b5" providerId="LiveId" clId="{F1355300-CE6D-48F0-9555-8721C525B9AA}" dt="2022-10-12T13:30:46.762" v="178" actId="1076"/>
          <ac:picMkLst>
            <pc:docMk/>
            <pc:sldMk cId="2664490565" sldId="729"/>
            <ac:picMk id="4" creationId="{7B838211-3DE7-DFC8-73AB-C7D21072FC6D}"/>
          </ac:picMkLst>
        </pc:picChg>
      </pc:sldChg>
    </pc:docChg>
  </pc:docChgLst>
  <pc:docChgLst>
    <pc:chgData name="ALEXANDRE B BARRETO" userId="734048d45b8f99b5" providerId="LiveId" clId="{169C0DFA-0D13-4C47-8204-F3E2B56C2E76}"/>
    <pc:docChg chg="undo custSel addSld modSld">
      <pc:chgData name="ALEXANDRE B BARRETO" userId="734048d45b8f99b5" providerId="LiveId" clId="{169C0DFA-0D13-4C47-8204-F3E2B56C2E76}" dt="2022-10-18T19:58:03.728" v="61" actId="478"/>
      <pc:docMkLst>
        <pc:docMk/>
      </pc:docMkLst>
      <pc:sldChg chg="addSp modSp mod">
        <pc:chgData name="ALEXANDRE B BARRETO" userId="734048d45b8f99b5" providerId="LiveId" clId="{169C0DFA-0D13-4C47-8204-F3E2B56C2E76}" dt="2022-10-18T19:54:36.725" v="7" actId="1076"/>
        <pc:sldMkLst>
          <pc:docMk/>
          <pc:sldMk cId="3238450912" sldId="728"/>
        </pc:sldMkLst>
        <pc:spChg chg="add mod">
          <ac:chgData name="ALEXANDRE B BARRETO" userId="734048d45b8f99b5" providerId="LiveId" clId="{169C0DFA-0D13-4C47-8204-F3E2B56C2E76}" dt="2022-10-18T19:54:31.587" v="5" actId="403"/>
          <ac:spMkLst>
            <pc:docMk/>
            <pc:sldMk cId="3238450912" sldId="728"/>
            <ac:spMk id="5" creationId="{669A0CE8-3186-C410-DD74-B14897317E56}"/>
          </ac:spMkLst>
        </pc:spChg>
        <pc:spChg chg="add mod">
          <ac:chgData name="ALEXANDRE B BARRETO" userId="734048d45b8f99b5" providerId="LiveId" clId="{169C0DFA-0D13-4C47-8204-F3E2B56C2E76}" dt="2022-10-18T19:54:36.725" v="7" actId="1076"/>
          <ac:spMkLst>
            <pc:docMk/>
            <pc:sldMk cId="3238450912" sldId="728"/>
            <ac:spMk id="21" creationId="{26C56E8E-8771-7072-9F4C-843C8926CC56}"/>
          </ac:spMkLst>
        </pc:spChg>
      </pc:sldChg>
      <pc:sldChg chg="addSp delSp modSp add mod">
        <pc:chgData name="ALEXANDRE B BARRETO" userId="734048d45b8f99b5" providerId="LiveId" clId="{169C0DFA-0D13-4C47-8204-F3E2B56C2E76}" dt="2022-10-18T19:58:03.728" v="61" actId="478"/>
        <pc:sldMkLst>
          <pc:docMk/>
          <pc:sldMk cId="2675421657" sldId="731"/>
        </pc:sldMkLst>
        <pc:spChg chg="del">
          <ac:chgData name="ALEXANDRE B BARRETO" userId="734048d45b8f99b5" providerId="LiveId" clId="{169C0DFA-0D13-4C47-8204-F3E2B56C2E76}" dt="2022-10-18T19:58:03.728" v="61" actId="478"/>
          <ac:spMkLst>
            <pc:docMk/>
            <pc:sldMk cId="2675421657" sldId="731"/>
            <ac:spMk id="4" creationId="{B2F55333-C63F-6A55-7E97-F2893CE55D55}"/>
          </ac:spMkLst>
        </pc:spChg>
        <pc:spChg chg="del">
          <ac:chgData name="ALEXANDRE B BARRETO" userId="734048d45b8f99b5" providerId="LiveId" clId="{169C0DFA-0D13-4C47-8204-F3E2B56C2E76}" dt="2022-10-18T19:58:03.728" v="61" actId="478"/>
          <ac:spMkLst>
            <pc:docMk/>
            <pc:sldMk cId="2675421657" sldId="731"/>
            <ac:spMk id="7" creationId="{13B31CBD-12EB-EDF2-5623-749165E7ACBF}"/>
          </ac:spMkLst>
        </pc:spChg>
        <pc:spChg chg="del">
          <ac:chgData name="ALEXANDRE B BARRETO" userId="734048d45b8f99b5" providerId="LiveId" clId="{169C0DFA-0D13-4C47-8204-F3E2B56C2E76}" dt="2022-10-18T19:58:03.728" v="61" actId="478"/>
          <ac:spMkLst>
            <pc:docMk/>
            <pc:sldMk cId="2675421657" sldId="731"/>
            <ac:spMk id="9" creationId="{D5CF006D-5CDB-F42E-5D7C-061A98FA4B46}"/>
          </ac:spMkLst>
        </pc:spChg>
        <pc:spChg chg="del">
          <ac:chgData name="ALEXANDRE B BARRETO" userId="734048d45b8f99b5" providerId="LiveId" clId="{169C0DFA-0D13-4C47-8204-F3E2B56C2E76}" dt="2022-10-18T19:55:05.646" v="11" actId="478"/>
          <ac:spMkLst>
            <pc:docMk/>
            <pc:sldMk cId="2675421657" sldId="731"/>
            <ac:spMk id="13" creationId="{3472BA72-6059-B35B-659F-970DB8A5514D}"/>
          </ac:spMkLst>
        </pc:spChg>
        <pc:spChg chg="mod">
          <ac:chgData name="ALEXANDRE B BARRETO" userId="734048d45b8f99b5" providerId="LiveId" clId="{169C0DFA-0D13-4C47-8204-F3E2B56C2E76}" dt="2022-10-18T19:56:32.306" v="36" actId="207"/>
          <ac:spMkLst>
            <pc:docMk/>
            <pc:sldMk cId="2675421657" sldId="731"/>
            <ac:spMk id="21" creationId="{26C56E8E-8771-7072-9F4C-843C8926CC56}"/>
          </ac:spMkLst>
        </pc:spChg>
        <pc:spChg chg="add mod">
          <ac:chgData name="ALEXANDRE B BARRETO" userId="734048d45b8f99b5" providerId="LiveId" clId="{169C0DFA-0D13-4C47-8204-F3E2B56C2E76}" dt="2022-10-18T19:57:52.843" v="58" actId="1076"/>
          <ac:spMkLst>
            <pc:docMk/>
            <pc:sldMk cId="2675421657" sldId="731"/>
            <ac:spMk id="29" creationId="{32729109-7268-5752-CC54-BA17FC5EC5F1}"/>
          </ac:spMkLst>
        </pc:spChg>
        <pc:spChg chg="del">
          <ac:chgData name="ALEXANDRE B BARRETO" userId="734048d45b8f99b5" providerId="LiveId" clId="{169C0DFA-0D13-4C47-8204-F3E2B56C2E76}" dt="2022-10-18T19:55:14.992" v="15" actId="478"/>
          <ac:spMkLst>
            <pc:docMk/>
            <pc:sldMk cId="2675421657" sldId="731"/>
            <ac:spMk id="48" creationId="{D69DCEE3-9C4F-983B-CD00-FA41B27944C1}"/>
          </ac:spMkLst>
        </pc:spChg>
        <pc:spChg chg="del">
          <ac:chgData name="ALEXANDRE B BARRETO" userId="734048d45b8f99b5" providerId="LiveId" clId="{169C0DFA-0D13-4C47-8204-F3E2B56C2E76}" dt="2022-10-18T19:55:12.926" v="14" actId="478"/>
          <ac:spMkLst>
            <pc:docMk/>
            <pc:sldMk cId="2675421657" sldId="731"/>
            <ac:spMk id="49" creationId="{E11232E1-6E32-4A09-AA66-F02A08C86E96}"/>
          </ac:spMkLst>
        </pc:spChg>
        <pc:spChg chg="del">
          <ac:chgData name="ALEXANDRE B BARRETO" userId="734048d45b8f99b5" providerId="LiveId" clId="{169C0DFA-0D13-4C47-8204-F3E2B56C2E76}" dt="2022-10-18T19:54:57.859" v="9" actId="478"/>
          <ac:spMkLst>
            <pc:docMk/>
            <pc:sldMk cId="2675421657" sldId="731"/>
            <ac:spMk id="1032" creationId="{B11E3A86-9F96-C803-F604-9FBF80E499A9}"/>
          </ac:spMkLst>
        </pc:spChg>
        <pc:spChg chg="del">
          <ac:chgData name="ALEXANDRE B BARRETO" userId="734048d45b8f99b5" providerId="LiveId" clId="{169C0DFA-0D13-4C47-8204-F3E2B56C2E76}" dt="2022-10-18T19:54:57.859" v="9" actId="478"/>
          <ac:spMkLst>
            <pc:docMk/>
            <pc:sldMk cId="2675421657" sldId="731"/>
            <ac:spMk id="1033" creationId="{CB858741-5B01-15E5-5358-1F4A41F2FD93}"/>
          </ac:spMkLst>
        </pc:spChg>
        <pc:spChg chg="del">
          <ac:chgData name="ALEXANDRE B BARRETO" userId="734048d45b8f99b5" providerId="LiveId" clId="{169C0DFA-0D13-4C47-8204-F3E2B56C2E76}" dt="2022-10-18T19:55:10.215" v="13" actId="478"/>
          <ac:spMkLst>
            <pc:docMk/>
            <pc:sldMk cId="2675421657" sldId="731"/>
            <ac:spMk id="1045" creationId="{BE8401AA-7D50-0110-875D-F1FCC45DBE42}"/>
          </ac:spMkLst>
        </pc:spChg>
        <pc:spChg chg="del">
          <ac:chgData name="ALEXANDRE B BARRETO" userId="734048d45b8f99b5" providerId="LiveId" clId="{169C0DFA-0D13-4C47-8204-F3E2B56C2E76}" dt="2022-10-18T19:54:57.859" v="9" actId="478"/>
          <ac:spMkLst>
            <pc:docMk/>
            <pc:sldMk cId="2675421657" sldId="731"/>
            <ac:spMk id="1050" creationId="{64AC7468-75FB-F578-F867-23771512F8C7}"/>
          </ac:spMkLst>
        </pc:spChg>
        <pc:grpChg chg="mod">
          <ac:chgData name="ALEXANDRE B BARRETO" userId="734048d45b8f99b5" providerId="LiveId" clId="{169C0DFA-0D13-4C47-8204-F3E2B56C2E76}" dt="2022-10-18T19:55:29.660" v="19" actId="1076"/>
          <ac:grpSpMkLst>
            <pc:docMk/>
            <pc:sldMk cId="2675421657" sldId="731"/>
            <ac:grpSpMk id="10" creationId="{C895A73D-8A2B-7FFE-1F5A-1AF8EA3A95DB}"/>
          </ac:grpSpMkLst>
        </pc:grpChg>
        <pc:grpChg chg="del">
          <ac:chgData name="ALEXANDRE B BARRETO" userId="734048d45b8f99b5" providerId="LiveId" clId="{169C0DFA-0D13-4C47-8204-F3E2B56C2E76}" dt="2022-10-18T19:55:02.303" v="10" actId="478"/>
          <ac:grpSpMkLst>
            <pc:docMk/>
            <pc:sldMk cId="2675421657" sldId="731"/>
            <ac:grpSpMk id="14" creationId="{E9921587-BC39-23A0-8379-B12D7595884B}"/>
          </ac:grpSpMkLst>
        </pc:grpChg>
        <pc:grpChg chg="del">
          <ac:chgData name="ALEXANDRE B BARRETO" userId="734048d45b8f99b5" providerId="LiveId" clId="{169C0DFA-0D13-4C47-8204-F3E2B56C2E76}" dt="2022-10-18T19:55:02.303" v="10" actId="478"/>
          <ac:grpSpMkLst>
            <pc:docMk/>
            <pc:sldMk cId="2675421657" sldId="731"/>
            <ac:grpSpMk id="18" creationId="{122BCA35-AD33-9961-39D5-299F3437371C}"/>
          </ac:grpSpMkLst>
        </pc:grpChg>
        <pc:grpChg chg="mod">
          <ac:chgData name="ALEXANDRE B BARRETO" userId="734048d45b8f99b5" providerId="LiveId" clId="{169C0DFA-0D13-4C47-8204-F3E2B56C2E76}" dt="2022-10-18T19:55:22.233" v="17" actId="1076"/>
          <ac:grpSpMkLst>
            <pc:docMk/>
            <pc:sldMk cId="2675421657" sldId="731"/>
            <ac:grpSpMk id="1046" creationId="{6A6A0884-6730-8754-05BA-3CBB613CD2D1}"/>
          </ac:grpSpMkLst>
        </pc:grpChg>
        <pc:picChg chg="del">
          <ac:chgData name="ALEXANDRE B BARRETO" userId="734048d45b8f99b5" providerId="LiveId" clId="{169C0DFA-0D13-4C47-8204-F3E2B56C2E76}" dt="2022-10-18T19:58:03.728" v="61" actId="478"/>
          <ac:picMkLst>
            <pc:docMk/>
            <pc:sldMk cId="2675421657" sldId="731"/>
            <ac:picMk id="2" creationId="{BCCB3486-3999-0DA9-7727-ECB7B99C48AB}"/>
          </ac:picMkLst>
        </pc:picChg>
        <pc:picChg chg="del">
          <ac:chgData name="ALEXANDRE B BARRETO" userId="734048d45b8f99b5" providerId="LiveId" clId="{169C0DFA-0D13-4C47-8204-F3E2B56C2E76}" dt="2022-10-18T19:54:57.859" v="9" actId="478"/>
          <ac:picMkLst>
            <pc:docMk/>
            <pc:sldMk cId="2675421657" sldId="731"/>
            <ac:picMk id="3" creationId="{665C27BF-CD06-CC02-6021-28094985E593}"/>
          </ac:picMkLst>
        </pc:picChg>
        <pc:picChg chg="del">
          <ac:chgData name="ALEXANDRE B BARRETO" userId="734048d45b8f99b5" providerId="LiveId" clId="{169C0DFA-0D13-4C47-8204-F3E2B56C2E76}" dt="2022-10-18T19:58:03.728" v="61" actId="478"/>
          <ac:picMkLst>
            <pc:docMk/>
            <pc:sldMk cId="2675421657" sldId="731"/>
            <ac:picMk id="6" creationId="{CFE655CE-6B13-CC3B-CAA7-C2D5181D3521}"/>
          </ac:picMkLst>
        </pc:picChg>
        <pc:picChg chg="mod">
          <ac:chgData name="ALEXANDRE B BARRETO" userId="734048d45b8f99b5" providerId="LiveId" clId="{169C0DFA-0D13-4C47-8204-F3E2B56C2E76}" dt="2022-10-18T19:57:59.854" v="60" actId="1076"/>
          <ac:picMkLst>
            <pc:docMk/>
            <pc:sldMk cId="2675421657" sldId="731"/>
            <ac:picMk id="8" creationId="{3F7A4D5F-9F9D-41B5-9840-C0D587B5F8E5}"/>
          </ac:picMkLst>
        </pc:picChg>
        <pc:picChg chg="mod">
          <ac:chgData name="ALEXANDRE B BARRETO" userId="734048d45b8f99b5" providerId="LiveId" clId="{169C0DFA-0D13-4C47-8204-F3E2B56C2E76}" dt="2022-10-18T19:55:29.660" v="19" actId="1076"/>
          <ac:picMkLst>
            <pc:docMk/>
            <pc:sldMk cId="2675421657" sldId="731"/>
            <ac:picMk id="11" creationId="{3FEEAA62-57BB-BE90-5F6D-5D4FEEDDCA97}"/>
          </ac:picMkLst>
        </pc:picChg>
        <pc:picChg chg="mod">
          <ac:chgData name="ALEXANDRE B BARRETO" userId="734048d45b8f99b5" providerId="LiveId" clId="{169C0DFA-0D13-4C47-8204-F3E2B56C2E76}" dt="2022-10-18T19:55:29.660" v="19" actId="1076"/>
          <ac:picMkLst>
            <pc:docMk/>
            <pc:sldMk cId="2675421657" sldId="731"/>
            <ac:picMk id="12" creationId="{AD1756B7-02F7-904A-EBC9-295DA4348252}"/>
          </ac:picMkLst>
        </pc:picChg>
        <pc:picChg chg="mod">
          <ac:chgData name="ALEXANDRE B BARRETO" userId="734048d45b8f99b5" providerId="LiveId" clId="{169C0DFA-0D13-4C47-8204-F3E2B56C2E76}" dt="2022-10-18T19:55:47.308" v="29" actId="1076"/>
          <ac:picMkLst>
            <pc:docMk/>
            <pc:sldMk cId="2675421657" sldId="731"/>
            <ac:picMk id="22" creationId="{8D27E63A-E388-175A-842F-ED57AA20F8CF}"/>
          </ac:picMkLst>
        </pc:picChg>
        <pc:picChg chg="add mod">
          <ac:chgData name="ALEXANDRE B BARRETO" userId="734048d45b8f99b5" providerId="LiveId" clId="{169C0DFA-0D13-4C47-8204-F3E2B56C2E76}" dt="2022-10-18T19:56:21.276" v="33"/>
          <ac:picMkLst>
            <pc:docMk/>
            <pc:sldMk cId="2675421657" sldId="731"/>
            <ac:picMk id="23" creationId="{29D9E7F2-91BF-3594-4FF0-5C5DCCDCD490}"/>
          </ac:picMkLst>
        </pc:picChg>
        <pc:picChg chg="del">
          <ac:chgData name="ALEXANDRE B BARRETO" userId="734048d45b8f99b5" providerId="LiveId" clId="{169C0DFA-0D13-4C47-8204-F3E2B56C2E76}" dt="2022-10-18T19:54:57.859" v="9" actId="478"/>
          <ac:picMkLst>
            <pc:docMk/>
            <pc:sldMk cId="2675421657" sldId="731"/>
            <ac:picMk id="40" creationId="{DF36E1D1-95C8-AC30-BB53-4DDCF5EFDC4E}"/>
          </ac:picMkLst>
        </pc:picChg>
        <pc:picChg chg="del">
          <ac:chgData name="ALEXANDRE B BARRETO" userId="734048d45b8f99b5" providerId="LiveId" clId="{169C0DFA-0D13-4C47-8204-F3E2B56C2E76}" dt="2022-10-18T19:55:02.303" v="10" actId="478"/>
          <ac:picMkLst>
            <pc:docMk/>
            <pc:sldMk cId="2675421657" sldId="731"/>
            <ac:picMk id="42" creationId="{6D838A38-61AC-F04F-6ED0-CFFE25BEA517}"/>
          </ac:picMkLst>
        </pc:picChg>
        <pc:picChg chg="del">
          <ac:chgData name="ALEXANDRE B BARRETO" userId="734048d45b8f99b5" providerId="LiveId" clId="{169C0DFA-0D13-4C47-8204-F3E2B56C2E76}" dt="2022-10-18T19:55:02.303" v="10" actId="478"/>
          <ac:picMkLst>
            <pc:docMk/>
            <pc:sldMk cId="2675421657" sldId="731"/>
            <ac:picMk id="43" creationId="{FB7B7925-79E4-B0C0-BCE3-491B15D3FA45}"/>
          </ac:picMkLst>
        </pc:picChg>
        <pc:picChg chg="mod">
          <ac:chgData name="ALEXANDRE B BARRETO" userId="734048d45b8f99b5" providerId="LiveId" clId="{169C0DFA-0D13-4C47-8204-F3E2B56C2E76}" dt="2022-10-18T19:56:21.276" v="33"/>
          <ac:picMkLst>
            <pc:docMk/>
            <pc:sldMk cId="2675421657" sldId="731"/>
            <ac:picMk id="51" creationId="{96BFEC32-4F82-96D3-1EC6-FD9B1D97C4C5}"/>
          </ac:picMkLst>
        </pc:picChg>
        <pc:picChg chg="del">
          <ac:chgData name="ALEXANDRE B BARRETO" userId="734048d45b8f99b5" providerId="LiveId" clId="{169C0DFA-0D13-4C47-8204-F3E2B56C2E76}" dt="2022-10-18T19:55:25.856" v="18" actId="478"/>
          <ac:picMkLst>
            <pc:docMk/>
            <pc:sldMk cId="2675421657" sldId="731"/>
            <ac:picMk id="52" creationId="{C3A9C5E2-BB73-56AB-3D04-31136DE991A7}"/>
          </ac:picMkLst>
        </pc:picChg>
        <pc:picChg chg="mod">
          <ac:chgData name="ALEXANDRE B BARRETO" userId="734048d45b8f99b5" providerId="LiveId" clId="{169C0DFA-0D13-4C47-8204-F3E2B56C2E76}" dt="2022-10-18T19:56:38.688" v="38" actId="1076"/>
          <ac:picMkLst>
            <pc:docMk/>
            <pc:sldMk cId="2675421657" sldId="731"/>
            <ac:picMk id="56" creationId="{92C1094E-BC92-AA81-997B-88A81233DDFD}"/>
          </ac:picMkLst>
        </pc:picChg>
        <pc:picChg chg="del">
          <ac:chgData name="ALEXANDRE B BARRETO" userId="734048d45b8f99b5" providerId="LiveId" clId="{169C0DFA-0D13-4C47-8204-F3E2B56C2E76}" dt="2022-10-18T19:55:19.034" v="16" actId="478"/>
          <ac:picMkLst>
            <pc:docMk/>
            <pc:sldMk cId="2675421657" sldId="731"/>
            <ac:picMk id="1034" creationId="{CBBA09B6-5808-1277-4BF7-4702F383FE18}"/>
          </ac:picMkLst>
        </pc:picChg>
        <pc:picChg chg="mod">
          <ac:chgData name="ALEXANDRE B BARRETO" userId="734048d45b8f99b5" providerId="LiveId" clId="{169C0DFA-0D13-4C47-8204-F3E2B56C2E76}" dt="2022-10-18T19:55:22.233" v="17" actId="1076"/>
          <ac:picMkLst>
            <pc:docMk/>
            <pc:sldMk cId="2675421657" sldId="731"/>
            <ac:picMk id="1047" creationId="{A0CFEC75-8761-FD2F-E50A-ADB8CDCC5B76}"/>
          </ac:picMkLst>
        </pc:picChg>
        <pc:picChg chg="mod">
          <ac:chgData name="ALEXANDRE B BARRETO" userId="734048d45b8f99b5" providerId="LiveId" clId="{169C0DFA-0D13-4C47-8204-F3E2B56C2E76}" dt="2022-10-18T19:55:22.233" v="17" actId="1076"/>
          <ac:picMkLst>
            <pc:docMk/>
            <pc:sldMk cId="2675421657" sldId="731"/>
            <ac:picMk id="1048" creationId="{F75B0CD1-0EBC-7D38-6481-0C5E8ADA4E2D}"/>
          </ac:picMkLst>
        </pc:picChg>
        <pc:picChg chg="del">
          <ac:chgData name="ALEXANDRE B BARRETO" userId="734048d45b8f99b5" providerId="LiveId" clId="{169C0DFA-0D13-4C47-8204-F3E2B56C2E76}" dt="2022-10-18T19:55:07.946" v="12" actId="478"/>
          <ac:picMkLst>
            <pc:docMk/>
            <pc:sldMk cId="2675421657" sldId="731"/>
            <ac:picMk id="1049" creationId="{E8C271D7-5E99-0E73-2C24-4EC96C94C346}"/>
          </ac:picMkLst>
        </pc:picChg>
        <pc:cxnChg chg="add mod">
          <ac:chgData name="ALEXANDRE B BARRETO" userId="734048d45b8f99b5" providerId="LiveId" clId="{169C0DFA-0D13-4C47-8204-F3E2B56C2E76}" dt="2022-10-18T19:57:49.442" v="57" actId="1076"/>
          <ac:cxnSpMkLst>
            <pc:docMk/>
            <pc:sldMk cId="2675421657" sldId="731"/>
            <ac:cxnSpMk id="28" creationId="{37FE171F-B528-48E8-26E1-2511BE9A7C0A}"/>
          </ac:cxnSpMkLst>
        </pc:cxnChg>
        <pc:cxnChg chg="mod">
          <ac:chgData name="ALEXANDRE B BARRETO" userId="734048d45b8f99b5" providerId="LiveId" clId="{169C0DFA-0D13-4C47-8204-F3E2B56C2E76}" dt="2022-10-18T19:57:47.638" v="56" actId="1076"/>
          <ac:cxnSpMkLst>
            <pc:docMk/>
            <pc:sldMk cId="2675421657" sldId="731"/>
            <ac:cxnSpMk id="60" creationId="{C7324F0D-DEDC-80AD-4101-14ADF51F8983}"/>
          </ac:cxnSpMkLst>
        </pc:cxnChg>
        <pc:cxnChg chg="mod">
          <ac:chgData name="ALEXANDRE B BARRETO" userId="734048d45b8f99b5" providerId="LiveId" clId="{169C0DFA-0D13-4C47-8204-F3E2B56C2E76}" dt="2022-10-18T19:56:08.642" v="31"/>
          <ac:cxnSpMkLst>
            <pc:docMk/>
            <pc:sldMk cId="2675421657" sldId="731"/>
            <ac:cxnSpMk id="1039" creationId="{310CDE96-E732-A690-6941-2E94C9A56614}"/>
          </ac:cxnSpMkLst>
        </pc:cxnChg>
      </pc:sldChg>
    </pc:docChg>
  </pc:docChgLst>
  <pc:docChgLst>
    <pc:chgData name="ALEXANDRE B BARRETO" userId="734048d45b8f99b5" providerId="LiveId" clId="{766C3737-E71D-4299-B903-BECA25CC09AF}"/>
    <pc:docChg chg="custSel addSld modSld">
      <pc:chgData name="ALEXANDRE B BARRETO" userId="734048d45b8f99b5" providerId="LiveId" clId="{766C3737-E71D-4299-B903-BECA25CC09AF}" dt="2022-10-21T11:07:25.009" v="46" actId="1076"/>
      <pc:docMkLst>
        <pc:docMk/>
      </pc:docMkLst>
      <pc:sldChg chg="addSp delSp modSp new mod">
        <pc:chgData name="ALEXANDRE B BARRETO" userId="734048d45b8f99b5" providerId="LiveId" clId="{766C3737-E71D-4299-B903-BECA25CC09AF}" dt="2022-10-21T11:07:25.009" v="46" actId="1076"/>
        <pc:sldMkLst>
          <pc:docMk/>
          <pc:sldMk cId="997057399" sldId="733"/>
        </pc:sldMkLst>
        <pc:spChg chg="mod">
          <ac:chgData name="ALEXANDRE B BARRETO" userId="734048d45b8f99b5" providerId="LiveId" clId="{766C3737-E71D-4299-B903-BECA25CC09AF}" dt="2022-10-21T11:07:13.070" v="39" actId="1076"/>
          <ac:spMkLst>
            <pc:docMk/>
            <pc:sldMk cId="997057399" sldId="733"/>
            <ac:spMk id="2" creationId="{1BFBCD5F-3C53-49D4-091F-4CBDB1C1EB81}"/>
          </ac:spMkLst>
        </pc:spChg>
        <pc:spChg chg="mod">
          <ac:chgData name="ALEXANDRE B BARRETO" userId="734048d45b8f99b5" providerId="LiveId" clId="{766C3737-E71D-4299-B903-BECA25CC09AF}" dt="2022-10-21T11:07:21.701" v="45" actId="14100"/>
          <ac:spMkLst>
            <pc:docMk/>
            <pc:sldMk cId="997057399" sldId="733"/>
            <ac:spMk id="3" creationId="{1419906F-A2EA-5D03-1F27-649EDA1A3DE7}"/>
          </ac:spMkLst>
        </pc:spChg>
        <pc:picChg chg="add mod">
          <ac:chgData name="ALEXANDRE B BARRETO" userId="734048d45b8f99b5" providerId="LiveId" clId="{766C3737-E71D-4299-B903-BECA25CC09AF}" dt="2022-10-21T11:07:25.009" v="46" actId="1076"/>
          <ac:picMkLst>
            <pc:docMk/>
            <pc:sldMk cId="997057399" sldId="733"/>
            <ac:picMk id="5" creationId="{387FC242-A1DC-35F1-E946-68B60A0AAE5D}"/>
          </ac:picMkLst>
        </pc:picChg>
        <pc:picChg chg="add del">
          <ac:chgData name="ALEXANDRE B BARRETO" userId="734048d45b8f99b5" providerId="LiveId" clId="{766C3737-E71D-4299-B903-BECA25CC09AF}" dt="2022-10-21T11:06:16.410" v="17" actId="478"/>
          <ac:picMkLst>
            <pc:docMk/>
            <pc:sldMk cId="997057399" sldId="733"/>
            <ac:picMk id="1026" creationId="{68334EBE-BD93-6C7A-3F99-EA9A6F4BFCD4}"/>
          </ac:picMkLst>
        </pc:picChg>
      </pc:sldChg>
    </pc:docChg>
  </pc:docChgLst>
  <pc:docChgLst>
    <pc:chgData name="ALEXANDRE B BARRETO" userId="734048d45b8f99b5" providerId="LiveId" clId="{5C98525A-520E-4FA3-ABF1-85315E7827E4}"/>
    <pc:docChg chg="custSel addSld delSld modSld">
      <pc:chgData name="ALEXANDRE B BARRETO" userId="734048d45b8f99b5" providerId="LiveId" clId="{5C98525A-520E-4FA3-ABF1-85315E7827E4}" dt="2022-09-26T12:47:41.385" v="237" actId="207"/>
      <pc:docMkLst>
        <pc:docMk/>
      </pc:docMkLst>
      <pc:sldChg chg="addSp delSp modSp del mod modAnim">
        <pc:chgData name="ALEXANDRE B BARRETO" userId="734048d45b8f99b5" providerId="LiveId" clId="{5C98525A-520E-4FA3-ABF1-85315E7827E4}" dt="2022-09-26T12:23:00.543" v="4" actId="47"/>
        <pc:sldMkLst>
          <pc:docMk/>
          <pc:sldMk cId="2607999496" sldId="713"/>
        </pc:sldMkLst>
        <pc:spChg chg="del">
          <ac:chgData name="ALEXANDRE B BARRETO" userId="734048d45b8f99b5" providerId="LiveId" clId="{5C98525A-520E-4FA3-ABF1-85315E7827E4}" dt="2022-09-26T12:21:54.154" v="1" actId="478"/>
          <ac:spMkLst>
            <pc:docMk/>
            <pc:sldMk cId="2607999496" sldId="713"/>
            <ac:spMk id="2" creationId="{80B6D696-C275-25BF-72F6-538CF3A881B5}"/>
          </ac:spMkLst>
        </pc:spChg>
        <pc:spChg chg="add del mod">
          <ac:chgData name="ALEXANDRE B BARRETO" userId="734048d45b8f99b5" providerId="LiveId" clId="{5C98525A-520E-4FA3-ABF1-85315E7827E4}" dt="2022-09-26T12:21:55.965" v="2" actId="478"/>
          <ac:spMkLst>
            <pc:docMk/>
            <pc:sldMk cId="2607999496" sldId="713"/>
            <ac:spMk id="10" creationId="{0598D60B-4CF5-A62C-6FE9-96C6E9594A6F}"/>
          </ac:spMkLst>
        </pc:spChg>
        <pc:grpChg chg="del">
          <ac:chgData name="ALEXANDRE B BARRETO" userId="734048d45b8f99b5" providerId="LiveId" clId="{5C98525A-520E-4FA3-ABF1-85315E7827E4}" dt="2022-09-26T12:22:58.402" v="3" actId="478"/>
          <ac:grpSpMkLst>
            <pc:docMk/>
            <pc:sldMk cId="2607999496" sldId="713"/>
            <ac:grpSpMk id="7" creationId="{35123859-5E61-C7B1-6553-D2179819929B}"/>
          </ac:grpSpMkLst>
        </pc:grpChg>
        <pc:grpChg chg="del">
          <ac:chgData name="ALEXANDRE B BARRETO" userId="734048d45b8f99b5" providerId="LiveId" clId="{5C98525A-520E-4FA3-ABF1-85315E7827E4}" dt="2022-09-26T12:22:58.402" v="3" actId="478"/>
          <ac:grpSpMkLst>
            <pc:docMk/>
            <pc:sldMk cId="2607999496" sldId="713"/>
            <ac:grpSpMk id="32" creationId="{8AC4B2E4-4F4B-0975-E937-DBFFC38C8DDE}"/>
          </ac:grpSpMkLst>
        </pc:grpChg>
        <pc:grpChg chg="del">
          <ac:chgData name="ALEXANDRE B BARRETO" userId="734048d45b8f99b5" providerId="LiveId" clId="{5C98525A-520E-4FA3-ABF1-85315E7827E4}" dt="2022-09-26T12:22:58.402" v="3" actId="478"/>
          <ac:grpSpMkLst>
            <pc:docMk/>
            <pc:sldMk cId="2607999496" sldId="713"/>
            <ac:grpSpMk id="51" creationId="{D0C2D19D-6161-66B6-4F62-95D76EBBB71B}"/>
          </ac:grpSpMkLst>
        </pc:grpChg>
        <pc:grpChg chg="del">
          <ac:chgData name="ALEXANDRE B BARRETO" userId="734048d45b8f99b5" providerId="LiveId" clId="{5C98525A-520E-4FA3-ABF1-85315E7827E4}" dt="2022-09-26T12:22:58.402" v="3" actId="478"/>
          <ac:grpSpMkLst>
            <pc:docMk/>
            <pc:sldMk cId="2607999496" sldId="713"/>
            <ac:grpSpMk id="8193" creationId="{B7C137B9-CE2F-26A3-0177-A7C1DF9185A2}"/>
          </ac:grpSpMkLst>
        </pc:grpChg>
        <pc:grpChg chg="del">
          <ac:chgData name="ALEXANDRE B BARRETO" userId="734048d45b8f99b5" providerId="LiveId" clId="{5C98525A-520E-4FA3-ABF1-85315E7827E4}" dt="2022-09-26T12:22:58.402" v="3" actId="478"/>
          <ac:grpSpMkLst>
            <pc:docMk/>
            <pc:sldMk cId="2607999496" sldId="713"/>
            <ac:grpSpMk id="8195" creationId="{7A431D43-B4CE-ABAE-C5B4-83A8A1F5DC9C}"/>
          </ac:grpSpMkLst>
        </pc:grpChg>
        <pc:picChg chg="del">
          <ac:chgData name="ALEXANDRE B BARRETO" userId="734048d45b8f99b5" providerId="LiveId" clId="{5C98525A-520E-4FA3-ABF1-85315E7827E4}" dt="2022-09-26T12:22:58.402" v="3" actId="478"/>
          <ac:picMkLst>
            <pc:docMk/>
            <pc:sldMk cId="2607999496" sldId="713"/>
            <ac:picMk id="1026" creationId="{CA441054-4B6A-2E58-E067-662E826FE069}"/>
          </ac:picMkLst>
        </pc:picChg>
      </pc:sldChg>
      <pc:sldChg chg="add">
        <pc:chgData name="ALEXANDRE B BARRETO" userId="734048d45b8f99b5" providerId="LiveId" clId="{5C98525A-520E-4FA3-ABF1-85315E7827E4}" dt="2022-09-26T12:21:28.427" v="0" actId="2890"/>
        <pc:sldMkLst>
          <pc:docMk/>
          <pc:sldMk cId="4238693168" sldId="724"/>
        </pc:sldMkLst>
      </pc:sldChg>
      <pc:sldChg chg="addSp delSp modSp add mod">
        <pc:chgData name="ALEXANDRE B BARRETO" userId="734048d45b8f99b5" providerId="LiveId" clId="{5C98525A-520E-4FA3-ABF1-85315E7827E4}" dt="2022-09-26T12:47:41.385" v="237" actId="207"/>
        <pc:sldMkLst>
          <pc:docMk/>
          <pc:sldMk cId="3164311177" sldId="725"/>
        </pc:sldMkLst>
        <pc:spChg chg="mod">
          <ac:chgData name="ALEXANDRE B BARRETO" userId="734048d45b8f99b5" providerId="LiveId" clId="{5C98525A-520E-4FA3-ABF1-85315E7827E4}" dt="2022-09-26T12:36:17.626" v="26" actId="20577"/>
          <ac:spMkLst>
            <pc:docMk/>
            <pc:sldMk cId="3164311177" sldId="725"/>
            <ac:spMk id="2" creationId="{509322A8-7D6E-10BD-6B36-23B22C29602E}"/>
          </ac:spMkLst>
        </pc:spChg>
        <pc:spChg chg="add mod">
          <ac:chgData name="ALEXANDRE B BARRETO" userId="734048d45b8f99b5" providerId="LiveId" clId="{5C98525A-520E-4FA3-ABF1-85315E7827E4}" dt="2022-09-26T12:46:44.999" v="217" actId="113"/>
          <ac:spMkLst>
            <pc:docMk/>
            <pc:sldMk cId="3164311177" sldId="725"/>
            <ac:spMk id="3" creationId="{C48D8DB0-EE12-B118-7F99-710F2481062B}"/>
          </ac:spMkLst>
        </pc:spChg>
        <pc:spChg chg="add mod">
          <ac:chgData name="ALEXANDRE B BARRETO" userId="734048d45b8f99b5" providerId="LiveId" clId="{5C98525A-520E-4FA3-ABF1-85315E7827E4}" dt="2022-09-26T12:46:44.999" v="217" actId="113"/>
          <ac:spMkLst>
            <pc:docMk/>
            <pc:sldMk cId="3164311177" sldId="725"/>
            <ac:spMk id="4" creationId="{7834AA89-EF0A-F951-D06E-2C83104BD9FB}"/>
          </ac:spMkLst>
        </pc:spChg>
        <pc:spChg chg="add mod">
          <ac:chgData name="ALEXANDRE B BARRETO" userId="734048d45b8f99b5" providerId="LiveId" clId="{5C98525A-520E-4FA3-ABF1-85315E7827E4}" dt="2022-09-26T12:41:32.406" v="61" actId="1076"/>
          <ac:spMkLst>
            <pc:docMk/>
            <pc:sldMk cId="3164311177" sldId="725"/>
            <ac:spMk id="6" creationId="{43A46F26-B309-80B2-5217-52A9DB4990C1}"/>
          </ac:spMkLst>
        </pc:spChg>
        <pc:spChg chg="add mod">
          <ac:chgData name="ALEXANDRE B BARRETO" userId="734048d45b8f99b5" providerId="LiveId" clId="{5C98525A-520E-4FA3-ABF1-85315E7827E4}" dt="2022-09-26T12:41:37.734" v="63" actId="1076"/>
          <ac:spMkLst>
            <pc:docMk/>
            <pc:sldMk cId="3164311177" sldId="725"/>
            <ac:spMk id="7" creationId="{02367DCA-C702-41FA-049F-17DF74252F2A}"/>
          </ac:spMkLst>
        </pc:spChg>
        <pc:spChg chg="add mod">
          <ac:chgData name="ALEXANDRE B BARRETO" userId="734048d45b8f99b5" providerId="LiveId" clId="{5C98525A-520E-4FA3-ABF1-85315E7827E4}" dt="2022-09-26T12:45:49.638" v="165" actId="1035"/>
          <ac:spMkLst>
            <pc:docMk/>
            <pc:sldMk cId="3164311177" sldId="725"/>
            <ac:spMk id="8" creationId="{FAB8DCAA-1C99-5EE7-6129-63668B451C58}"/>
          </ac:spMkLst>
        </pc:spChg>
        <pc:spChg chg="del">
          <ac:chgData name="ALEXANDRE B BARRETO" userId="734048d45b8f99b5" providerId="LiveId" clId="{5C98525A-520E-4FA3-ABF1-85315E7827E4}" dt="2022-09-26T12:36:07.562" v="6" actId="478"/>
          <ac:spMkLst>
            <pc:docMk/>
            <pc:sldMk cId="3164311177" sldId="725"/>
            <ac:spMk id="9" creationId="{B3A7F7FB-9CB6-356F-2F5E-D6535280EF5A}"/>
          </ac:spMkLst>
        </pc:spChg>
        <pc:spChg chg="del">
          <ac:chgData name="ALEXANDRE B BARRETO" userId="734048d45b8f99b5" providerId="LiveId" clId="{5C98525A-520E-4FA3-ABF1-85315E7827E4}" dt="2022-09-26T12:36:07.562" v="6" actId="478"/>
          <ac:spMkLst>
            <pc:docMk/>
            <pc:sldMk cId="3164311177" sldId="725"/>
            <ac:spMk id="10" creationId="{B0969A83-5ECF-3A4B-9A0B-607CFE13AB8D}"/>
          </ac:spMkLst>
        </pc:spChg>
        <pc:spChg chg="add mod">
          <ac:chgData name="ALEXANDRE B BARRETO" userId="734048d45b8f99b5" providerId="LiveId" clId="{5C98525A-520E-4FA3-ABF1-85315E7827E4}" dt="2022-09-26T12:43:45.899" v="109" actId="14100"/>
          <ac:spMkLst>
            <pc:docMk/>
            <pc:sldMk cId="3164311177" sldId="725"/>
            <ac:spMk id="11" creationId="{BD4A53F5-3905-5974-6AC8-4EA41098B2D7}"/>
          </ac:spMkLst>
        </pc:spChg>
        <pc:spChg chg="add del mod">
          <ac:chgData name="ALEXANDRE B BARRETO" userId="734048d45b8f99b5" providerId="LiveId" clId="{5C98525A-520E-4FA3-ABF1-85315E7827E4}" dt="2022-09-26T12:43:24.513" v="103" actId="478"/>
          <ac:spMkLst>
            <pc:docMk/>
            <pc:sldMk cId="3164311177" sldId="725"/>
            <ac:spMk id="12" creationId="{0AA713F1-8D81-0327-6994-79F2C7227E4A}"/>
          </ac:spMkLst>
        </pc:spChg>
        <pc:spChg chg="add mod">
          <ac:chgData name="ALEXANDRE B BARRETO" userId="734048d45b8f99b5" providerId="LiveId" clId="{5C98525A-520E-4FA3-ABF1-85315E7827E4}" dt="2022-09-26T12:44:26.974" v="120" actId="164"/>
          <ac:spMkLst>
            <pc:docMk/>
            <pc:sldMk cId="3164311177" sldId="725"/>
            <ac:spMk id="13" creationId="{003C0CE6-A75F-1F5D-14D5-70D54060EDE3}"/>
          </ac:spMkLst>
        </pc:spChg>
        <pc:spChg chg="add mod">
          <ac:chgData name="ALEXANDRE B BARRETO" userId="734048d45b8f99b5" providerId="LiveId" clId="{5C98525A-520E-4FA3-ABF1-85315E7827E4}" dt="2022-09-26T12:44:26.974" v="120" actId="164"/>
          <ac:spMkLst>
            <pc:docMk/>
            <pc:sldMk cId="3164311177" sldId="725"/>
            <ac:spMk id="14" creationId="{C43BE13B-9588-C78E-3857-C855998905AE}"/>
          </ac:spMkLst>
        </pc:spChg>
        <pc:spChg chg="mod">
          <ac:chgData name="ALEXANDRE B BARRETO" userId="734048d45b8f99b5" providerId="LiveId" clId="{5C98525A-520E-4FA3-ABF1-85315E7827E4}" dt="2022-09-26T12:44:54.369" v="130" actId="207"/>
          <ac:spMkLst>
            <pc:docMk/>
            <pc:sldMk cId="3164311177" sldId="725"/>
            <ac:spMk id="17" creationId="{13F71FFB-9203-5F71-4467-C4A2CC291327}"/>
          </ac:spMkLst>
        </pc:spChg>
        <pc:spChg chg="mod">
          <ac:chgData name="ALEXANDRE B BARRETO" userId="734048d45b8f99b5" providerId="LiveId" clId="{5C98525A-520E-4FA3-ABF1-85315E7827E4}" dt="2022-09-26T12:44:39.999" v="128" actId="20577"/>
          <ac:spMkLst>
            <pc:docMk/>
            <pc:sldMk cId="3164311177" sldId="725"/>
            <ac:spMk id="18" creationId="{467AF075-9E44-4D17-9CD7-84815708CEE7}"/>
          </ac:spMkLst>
        </pc:spChg>
        <pc:spChg chg="mod">
          <ac:chgData name="ALEXANDRE B BARRETO" userId="734048d45b8f99b5" providerId="LiveId" clId="{5C98525A-520E-4FA3-ABF1-85315E7827E4}" dt="2022-09-26T12:45:07.978" v="135" actId="207"/>
          <ac:spMkLst>
            <pc:docMk/>
            <pc:sldMk cId="3164311177" sldId="725"/>
            <ac:spMk id="20" creationId="{CA9AAF7A-FA86-FFD5-60D6-7BA8DB912AE0}"/>
          </ac:spMkLst>
        </pc:spChg>
        <pc:spChg chg="mod">
          <ac:chgData name="ALEXANDRE B BARRETO" userId="734048d45b8f99b5" providerId="LiveId" clId="{5C98525A-520E-4FA3-ABF1-85315E7827E4}" dt="2022-09-26T12:45:13.069" v="141" actId="20577"/>
          <ac:spMkLst>
            <pc:docMk/>
            <pc:sldMk cId="3164311177" sldId="725"/>
            <ac:spMk id="21" creationId="{E1447F1D-CCA2-65BB-71C0-107C7786AE62}"/>
          </ac:spMkLst>
        </pc:spChg>
        <pc:spChg chg="add mod">
          <ac:chgData name="ALEXANDRE B BARRETO" userId="734048d45b8f99b5" providerId="LiveId" clId="{5C98525A-520E-4FA3-ABF1-85315E7827E4}" dt="2022-09-26T12:47:04.582" v="226" actId="14100"/>
          <ac:spMkLst>
            <pc:docMk/>
            <pc:sldMk cId="3164311177" sldId="725"/>
            <ac:spMk id="22" creationId="{A595FCC8-B566-BB3A-562B-72DF2439A20A}"/>
          </ac:spMkLst>
        </pc:spChg>
        <pc:spChg chg="add mod">
          <ac:chgData name="ALEXANDRE B BARRETO" userId="734048d45b8f99b5" providerId="LiveId" clId="{5C98525A-520E-4FA3-ABF1-85315E7827E4}" dt="2022-09-26T12:47:08.693" v="227" actId="1076"/>
          <ac:spMkLst>
            <pc:docMk/>
            <pc:sldMk cId="3164311177" sldId="725"/>
            <ac:spMk id="23" creationId="{CD4FF165-0863-9ADB-41CC-A48CC8ADAC41}"/>
          </ac:spMkLst>
        </pc:spChg>
        <pc:spChg chg="add mod">
          <ac:chgData name="ALEXANDRE B BARRETO" userId="734048d45b8f99b5" providerId="LiveId" clId="{5C98525A-520E-4FA3-ABF1-85315E7827E4}" dt="2022-09-26T12:47:08.693" v="227" actId="1076"/>
          <ac:spMkLst>
            <pc:docMk/>
            <pc:sldMk cId="3164311177" sldId="725"/>
            <ac:spMk id="24" creationId="{C95343BD-FE07-5A0E-62CF-EBB918316433}"/>
          </ac:spMkLst>
        </pc:spChg>
        <pc:spChg chg="add mod">
          <ac:chgData name="ALEXANDRE B BARRETO" userId="734048d45b8f99b5" providerId="LiveId" clId="{5C98525A-520E-4FA3-ABF1-85315E7827E4}" dt="2022-09-26T12:47:41.385" v="237" actId="207"/>
          <ac:spMkLst>
            <pc:docMk/>
            <pc:sldMk cId="3164311177" sldId="725"/>
            <ac:spMk id="25" creationId="{B6ACC18D-48C8-D1CD-0AAD-AF56C7CEB4AD}"/>
          </ac:spMkLst>
        </pc:spChg>
        <pc:grpChg chg="add mod">
          <ac:chgData name="ALEXANDRE B BARRETO" userId="734048d45b8f99b5" providerId="LiveId" clId="{5C98525A-520E-4FA3-ABF1-85315E7827E4}" dt="2022-09-26T12:46:57.161" v="225" actId="1036"/>
          <ac:grpSpMkLst>
            <pc:docMk/>
            <pc:sldMk cId="3164311177" sldId="725"/>
            <ac:grpSpMk id="15" creationId="{306E4BE4-30B3-A125-B25B-20B5CDD1175B}"/>
          </ac:grpSpMkLst>
        </pc:grpChg>
        <pc:grpChg chg="add mod">
          <ac:chgData name="ALEXANDRE B BARRETO" userId="734048d45b8f99b5" providerId="LiveId" clId="{5C98525A-520E-4FA3-ABF1-85315E7827E4}" dt="2022-09-26T12:46:57.161" v="225" actId="1036"/>
          <ac:grpSpMkLst>
            <pc:docMk/>
            <pc:sldMk cId="3164311177" sldId="725"/>
            <ac:grpSpMk id="16" creationId="{11FFF601-75B8-33B0-5FBC-6EEACD4D4F34}"/>
          </ac:grpSpMkLst>
        </pc:grpChg>
        <pc:grpChg chg="add mod">
          <ac:chgData name="ALEXANDRE B BARRETO" userId="734048d45b8f99b5" providerId="LiveId" clId="{5C98525A-520E-4FA3-ABF1-85315E7827E4}" dt="2022-09-26T12:46:57.161" v="225" actId="1036"/>
          <ac:grpSpMkLst>
            <pc:docMk/>
            <pc:sldMk cId="3164311177" sldId="725"/>
            <ac:grpSpMk id="19" creationId="{D2295464-7C7B-3F7B-8D74-4FD12DB97589}"/>
          </ac:grpSpMkLst>
        </pc:grpChg>
        <pc:picChg chg="del">
          <ac:chgData name="ALEXANDRE B BARRETO" userId="734048d45b8f99b5" providerId="LiveId" clId="{5C98525A-520E-4FA3-ABF1-85315E7827E4}" dt="2022-09-26T12:36:07.562" v="6" actId="478"/>
          <ac:picMkLst>
            <pc:docMk/>
            <pc:sldMk cId="3164311177" sldId="725"/>
            <ac:picMk id="5" creationId="{CE8C1B1D-40A2-436F-38C1-8E61A660481A}"/>
          </ac:picMkLst>
        </pc:picChg>
        <pc:picChg chg="add mod">
          <ac:chgData name="ALEXANDRE B BARRETO" userId="734048d45b8f99b5" providerId="LiveId" clId="{5C98525A-520E-4FA3-ABF1-85315E7827E4}" dt="2022-09-26T12:44:59.427" v="133" actId="1076"/>
          <ac:picMkLst>
            <pc:docMk/>
            <pc:sldMk cId="3164311177" sldId="725"/>
            <ac:picMk id="1026" creationId="{547E4798-C31B-FBB0-5423-AC273FAA5283}"/>
          </ac:picMkLst>
        </pc:picChg>
        <pc:picChg chg="del">
          <ac:chgData name="ALEXANDRE B BARRETO" userId="734048d45b8f99b5" providerId="LiveId" clId="{5C98525A-520E-4FA3-ABF1-85315E7827E4}" dt="2022-09-26T12:36:07.562" v="6" actId="478"/>
          <ac:picMkLst>
            <pc:docMk/>
            <pc:sldMk cId="3164311177" sldId="725"/>
            <ac:picMk id="1028" creationId="{E43321AA-0325-E0C8-0A43-44F4670D439E}"/>
          </ac:picMkLst>
        </pc:picChg>
      </pc:sldChg>
    </pc:docChg>
  </pc:docChgLst>
  <pc:docChgLst>
    <pc:chgData name="ALEXANDRE B BARRETO" userId="734048d45b8f99b5" providerId="LiveId" clId="{91FBFA8B-A421-4FC6-B872-02DD18E68E49}"/>
    <pc:docChg chg="undo custSel addSld modSld">
      <pc:chgData name="ALEXANDRE B BARRETO" userId="734048d45b8f99b5" providerId="LiveId" clId="{91FBFA8B-A421-4FC6-B872-02DD18E68E49}" dt="2022-10-12T11:58:17.855" v="1143" actId="208"/>
      <pc:docMkLst>
        <pc:docMk/>
      </pc:docMkLst>
      <pc:sldChg chg="addSp delSp">
        <pc:chgData name="ALEXANDRE B BARRETO" userId="734048d45b8f99b5" providerId="LiveId" clId="{91FBFA8B-A421-4FC6-B872-02DD18E68E49}" dt="2022-10-12T11:04:20.413" v="677" actId="21"/>
        <pc:sldMkLst>
          <pc:docMk/>
          <pc:sldMk cId="3164311177" sldId="725"/>
        </pc:sldMkLst>
        <pc:picChg chg="add del">
          <ac:chgData name="ALEXANDRE B BARRETO" userId="734048d45b8f99b5" providerId="LiveId" clId="{91FBFA8B-A421-4FC6-B872-02DD18E68E49}" dt="2022-10-12T11:04:20.413" v="677" actId="21"/>
          <ac:picMkLst>
            <pc:docMk/>
            <pc:sldMk cId="3164311177" sldId="725"/>
            <ac:picMk id="1026" creationId="{547E4798-C31B-FBB0-5423-AC273FAA5283}"/>
          </ac:picMkLst>
        </pc:picChg>
      </pc:sldChg>
      <pc:sldChg chg="delSp modSp modAnim">
        <pc:chgData name="ALEXANDRE B BARRETO" userId="734048d45b8f99b5" providerId="LiveId" clId="{91FBFA8B-A421-4FC6-B872-02DD18E68E49}" dt="2022-10-12T09:44:25.663" v="32" actId="165"/>
        <pc:sldMkLst>
          <pc:docMk/>
          <pc:sldMk cId="271212104" sldId="726"/>
        </pc:sldMkLst>
        <pc:spChg chg="mod topLvl">
          <ac:chgData name="ALEXANDRE B BARRETO" userId="734048d45b8f99b5" providerId="LiveId" clId="{91FBFA8B-A421-4FC6-B872-02DD18E68E49}" dt="2022-10-12T09:44:25.663" v="32" actId="165"/>
          <ac:spMkLst>
            <pc:docMk/>
            <pc:sldMk cId="271212104" sldId="726"/>
            <ac:spMk id="3" creationId="{34282C3B-8459-C9EE-BFB6-9251F711984C}"/>
          </ac:spMkLst>
        </pc:spChg>
        <pc:spChg chg="mod topLvl">
          <ac:chgData name="ALEXANDRE B BARRETO" userId="734048d45b8f99b5" providerId="LiveId" clId="{91FBFA8B-A421-4FC6-B872-02DD18E68E49}" dt="2022-10-12T09:44:25.663" v="32" actId="165"/>
          <ac:spMkLst>
            <pc:docMk/>
            <pc:sldMk cId="271212104" sldId="726"/>
            <ac:spMk id="4" creationId="{ABEF08FC-DA12-A451-B98F-3102472F4EB9}"/>
          </ac:spMkLst>
        </pc:spChg>
        <pc:spChg chg="mod topLvl">
          <ac:chgData name="ALEXANDRE B BARRETO" userId="734048d45b8f99b5" providerId="LiveId" clId="{91FBFA8B-A421-4FC6-B872-02DD18E68E49}" dt="2022-10-12T09:44:25.663" v="32" actId="165"/>
          <ac:spMkLst>
            <pc:docMk/>
            <pc:sldMk cId="271212104" sldId="726"/>
            <ac:spMk id="6" creationId="{56ED0202-C8A2-045A-A852-4A54C96CDFE6}"/>
          </ac:spMkLst>
        </pc:spChg>
        <pc:spChg chg="mod topLvl">
          <ac:chgData name="ALEXANDRE B BARRETO" userId="734048d45b8f99b5" providerId="LiveId" clId="{91FBFA8B-A421-4FC6-B872-02DD18E68E49}" dt="2022-10-12T09:44:25.663" v="32" actId="165"/>
          <ac:spMkLst>
            <pc:docMk/>
            <pc:sldMk cId="271212104" sldId="726"/>
            <ac:spMk id="24" creationId="{304E9F8F-A518-0AAE-CA48-191526C4DE9D}"/>
          </ac:spMkLst>
        </pc:spChg>
        <pc:spChg chg="mod topLvl">
          <ac:chgData name="ALEXANDRE B BARRETO" userId="734048d45b8f99b5" providerId="LiveId" clId="{91FBFA8B-A421-4FC6-B872-02DD18E68E49}" dt="2022-10-12T09:43:15.798" v="11" actId="165"/>
          <ac:spMkLst>
            <pc:docMk/>
            <pc:sldMk cId="271212104" sldId="726"/>
            <ac:spMk id="47" creationId="{C255ADAE-ADEA-8D19-6319-C30C9461BBFB}"/>
          </ac:spMkLst>
        </pc:spChg>
        <pc:spChg chg="mod topLvl">
          <ac:chgData name="ALEXANDRE B BARRETO" userId="734048d45b8f99b5" providerId="LiveId" clId="{91FBFA8B-A421-4FC6-B872-02DD18E68E49}" dt="2022-10-12T09:43:15.798" v="11" actId="165"/>
          <ac:spMkLst>
            <pc:docMk/>
            <pc:sldMk cId="271212104" sldId="726"/>
            <ac:spMk id="50" creationId="{B198B245-C913-045C-297C-73C3913E17F1}"/>
          </ac:spMkLst>
        </pc:spChg>
        <pc:grpChg chg="del">
          <ac:chgData name="ALEXANDRE B BARRETO" userId="734048d45b8f99b5" providerId="LiveId" clId="{91FBFA8B-A421-4FC6-B872-02DD18E68E49}" dt="2022-10-12T09:44:25.663" v="32" actId="165"/>
          <ac:grpSpMkLst>
            <pc:docMk/>
            <pc:sldMk cId="271212104" sldId="726"/>
            <ac:grpSpMk id="7" creationId="{35123859-5E61-C7B1-6553-D2179819929B}"/>
          </ac:grpSpMkLst>
        </pc:grpChg>
        <pc:grpChg chg="del">
          <ac:chgData name="ALEXANDRE B BARRETO" userId="734048d45b8f99b5" providerId="LiveId" clId="{91FBFA8B-A421-4FC6-B872-02DD18E68E49}" dt="2022-10-12T09:43:15.798" v="11" actId="165"/>
          <ac:grpSpMkLst>
            <pc:docMk/>
            <pc:sldMk cId="271212104" sldId="726"/>
            <ac:grpSpMk id="51" creationId="{D0C2D19D-6161-66B6-4F62-95D76EBBB71B}"/>
          </ac:grpSpMkLst>
        </pc:grpChg>
        <pc:picChg chg="mod topLvl">
          <ac:chgData name="ALEXANDRE B BARRETO" userId="734048d45b8f99b5" providerId="LiveId" clId="{91FBFA8B-A421-4FC6-B872-02DD18E68E49}" dt="2022-10-12T09:43:15.798" v="11" actId="165"/>
          <ac:picMkLst>
            <pc:docMk/>
            <pc:sldMk cId="271212104" sldId="726"/>
            <ac:picMk id="8" creationId="{6B45F471-EF5A-3FC6-08B5-CB581F0AF5EF}"/>
          </ac:picMkLst>
        </pc:picChg>
        <pc:picChg chg="mod topLvl">
          <ac:chgData name="ALEXANDRE B BARRETO" userId="734048d45b8f99b5" providerId="LiveId" clId="{91FBFA8B-A421-4FC6-B872-02DD18E68E49}" dt="2022-10-12T09:43:15.798" v="11" actId="165"/>
          <ac:picMkLst>
            <pc:docMk/>
            <pc:sldMk cId="271212104" sldId="726"/>
            <ac:picMk id="9" creationId="{DA42607F-F5DD-33F2-6466-F25EC12653C3}"/>
          </ac:picMkLst>
        </pc:picChg>
        <pc:picChg chg="mod topLvl">
          <ac:chgData name="ALEXANDRE B BARRETO" userId="734048d45b8f99b5" providerId="LiveId" clId="{91FBFA8B-A421-4FC6-B872-02DD18E68E49}" dt="2022-10-12T09:44:25.663" v="32" actId="165"/>
          <ac:picMkLst>
            <pc:docMk/>
            <pc:sldMk cId="271212104" sldId="726"/>
            <ac:picMk id="11" creationId="{4CE99DAB-9380-AE9A-5B5F-79231574C118}"/>
          </ac:picMkLst>
        </pc:picChg>
        <pc:picChg chg="mod topLvl">
          <ac:chgData name="ALEXANDRE B BARRETO" userId="734048d45b8f99b5" providerId="LiveId" clId="{91FBFA8B-A421-4FC6-B872-02DD18E68E49}" dt="2022-10-12T09:44:25.663" v="32" actId="165"/>
          <ac:picMkLst>
            <pc:docMk/>
            <pc:sldMk cId="271212104" sldId="726"/>
            <ac:picMk id="12" creationId="{5A2ED72F-7754-4003-4CA4-0CB7915375E1}"/>
          </ac:picMkLst>
        </pc:picChg>
        <pc:picChg chg="mod topLvl">
          <ac:chgData name="ALEXANDRE B BARRETO" userId="734048d45b8f99b5" providerId="LiveId" clId="{91FBFA8B-A421-4FC6-B872-02DD18E68E49}" dt="2022-10-12T09:44:25.663" v="32" actId="165"/>
          <ac:picMkLst>
            <pc:docMk/>
            <pc:sldMk cId="271212104" sldId="726"/>
            <ac:picMk id="8196" creationId="{21446BE5-95AD-74D2-8CA3-50BE1850695D}"/>
          </ac:picMkLst>
        </pc:picChg>
      </pc:sldChg>
      <pc:sldChg chg="addSp delSp modSp add mod modAnim">
        <pc:chgData name="ALEXANDRE B BARRETO" userId="734048d45b8f99b5" providerId="LiveId" clId="{91FBFA8B-A421-4FC6-B872-02DD18E68E49}" dt="2022-10-12T10:12:55.343" v="672" actId="20577"/>
        <pc:sldMkLst>
          <pc:docMk/>
          <pc:sldMk cId="2433195847" sldId="727"/>
        </pc:sldMkLst>
        <pc:spChg chg="add mod">
          <ac:chgData name="ALEXANDRE B BARRETO" userId="734048d45b8f99b5" providerId="LiveId" clId="{91FBFA8B-A421-4FC6-B872-02DD18E68E49}" dt="2022-10-12T09:56:30.637" v="272" actId="1038"/>
          <ac:spMkLst>
            <pc:docMk/>
            <pc:sldMk cId="2433195847" sldId="727"/>
            <ac:spMk id="8199" creationId="{353892EF-C750-A715-AA07-8EEF54B0919C}"/>
          </ac:spMkLst>
        </pc:spChg>
        <pc:spChg chg="add mod">
          <ac:chgData name="ALEXANDRE B BARRETO" userId="734048d45b8f99b5" providerId="LiveId" clId="{91FBFA8B-A421-4FC6-B872-02DD18E68E49}" dt="2022-10-12T10:12:55.343" v="672" actId="20577"/>
          <ac:spMkLst>
            <pc:docMk/>
            <pc:sldMk cId="2433195847" sldId="727"/>
            <ac:spMk id="8217" creationId="{A245D539-CD7A-3525-E922-E6297DAB8623}"/>
          </ac:spMkLst>
        </pc:spChg>
        <pc:spChg chg="add mod">
          <ac:chgData name="ALEXANDRE B BARRETO" userId="734048d45b8f99b5" providerId="LiveId" clId="{91FBFA8B-A421-4FC6-B872-02DD18E68E49}" dt="2022-10-12T10:02:01.112" v="553" actId="1038"/>
          <ac:spMkLst>
            <pc:docMk/>
            <pc:sldMk cId="2433195847" sldId="727"/>
            <ac:spMk id="8218" creationId="{3E59CC88-7001-F302-D676-2D638EF1A708}"/>
          </ac:spMkLst>
        </pc:spChg>
        <pc:spChg chg="add mod">
          <ac:chgData name="ALEXANDRE B BARRETO" userId="734048d45b8f99b5" providerId="LiveId" clId="{91FBFA8B-A421-4FC6-B872-02DD18E68E49}" dt="2022-10-12T10:02:01.112" v="553" actId="1038"/>
          <ac:spMkLst>
            <pc:docMk/>
            <pc:sldMk cId="2433195847" sldId="727"/>
            <ac:spMk id="8219" creationId="{157B611B-C55E-297C-B222-37F35C2AD204}"/>
          </ac:spMkLst>
        </pc:spChg>
        <pc:spChg chg="add mod">
          <ac:chgData name="ALEXANDRE B BARRETO" userId="734048d45b8f99b5" providerId="LiveId" clId="{91FBFA8B-A421-4FC6-B872-02DD18E68E49}" dt="2022-10-12T10:02:01.112" v="553" actId="1038"/>
          <ac:spMkLst>
            <pc:docMk/>
            <pc:sldMk cId="2433195847" sldId="727"/>
            <ac:spMk id="8220" creationId="{C7F35A6E-DD3A-E444-FDA3-8906DC7A6F36}"/>
          </ac:spMkLst>
        </pc:spChg>
        <pc:spChg chg="add mod">
          <ac:chgData name="ALEXANDRE B BARRETO" userId="734048d45b8f99b5" providerId="LiveId" clId="{91FBFA8B-A421-4FC6-B872-02DD18E68E49}" dt="2022-10-12T10:02:01.112" v="553" actId="1038"/>
          <ac:spMkLst>
            <pc:docMk/>
            <pc:sldMk cId="2433195847" sldId="727"/>
            <ac:spMk id="8221" creationId="{995D12FC-DBA3-A162-3DEC-AABA1EEFD073}"/>
          </ac:spMkLst>
        </pc:spChg>
        <pc:spChg chg="add mod">
          <ac:chgData name="ALEXANDRE B BARRETO" userId="734048d45b8f99b5" providerId="LiveId" clId="{91FBFA8B-A421-4FC6-B872-02DD18E68E49}" dt="2022-10-12T10:02:01.112" v="553" actId="1038"/>
          <ac:spMkLst>
            <pc:docMk/>
            <pc:sldMk cId="2433195847" sldId="727"/>
            <ac:spMk id="8222" creationId="{C928A3CF-AB97-9A4E-34F1-6FC163E4C78A}"/>
          </ac:spMkLst>
        </pc:spChg>
        <pc:spChg chg="add mod">
          <ac:chgData name="ALEXANDRE B BARRETO" userId="734048d45b8f99b5" providerId="LiveId" clId="{91FBFA8B-A421-4FC6-B872-02DD18E68E49}" dt="2022-10-12T10:02:01.112" v="553" actId="1038"/>
          <ac:spMkLst>
            <pc:docMk/>
            <pc:sldMk cId="2433195847" sldId="727"/>
            <ac:spMk id="8223" creationId="{6BE60E90-C9C8-350E-DDAA-B8CE14A5D62F}"/>
          </ac:spMkLst>
        </pc:spChg>
        <pc:spChg chg="add mod">
          <ac:chgData name="ALEXANDRE B BARRETO" userId="734048d45b8f99b5" providerId="LiveId" clId="{91FBFA8B-A421-4FC6-B872-02DD18E68E49}" dt="2022-10-12T10:02:01.112" v="553" actId="1038"/>
          <ac:spMkLst>
            <pc:docMk/>
            <pc:sldMk cId="2433195847" sldId="727"/>
            <ac:spMk id="8224" creationId="{AA16250B-2906-17DA-988B-414CB60C8716}"/>
          </ac:spMkLst>
        </pc:spChg>
        <pc:spChg chg="add del mod">
          <ac:chgData name="ALEXANDRE B BARRETO" userId="734048d45b8f99b5" providerId="LiveId" clId="{91FBFA8B-A421-4FC6-B872-02DD18E68E49}" dt="2022-10-12T10:07:03.943" v="565" actId="478"/>
          <ac:spMkLst>
            <pc:docMk/>
            <pc:sldMk cId="2433195847" sldId="727"/>
            <ac:spMk id="8225" creationId="{3959D4AD-C1DD-C78E-4E53-893BD5C8CF5A}"/>
          </ac:spMkLst>
        </pc:spChg>
        <pc:spChg chg="add del mod">
          <ac:chgData name="ALEXANDRE B BARRETO" userId="734048d45b8f99b5" providerId="LiveId" clId="{91FBFA8B-A421-4FC6-B872-02DD18E68E49}" dt="2022-10-12T10:10:32.272" v="662" actId="478"/>
          <ac:spMkLst>
            <pc:docMk/>
            <pc:sldMk cId="2433195847" sldId="727"/>
            <ac:spMk id="8226" creationId="{118FD009-AA53-3135-776D-7B16DA203A06}"/>
          </ac:spMkLst>
        </pc:spChg>
        <pc:spChg chg="add del mod">
          <ac:chgData name="ALEXANDRE B BARRETO" userId="734048d45b8f99b5" providerId="LiveId" clId="{91FBFA8B-A421-4FC6-B872-02DD18E68E49}" dt="2022-10-12T10:10:27.224" v="661" actId="478"/>
          <ac:spMkLst>
            <pc:docMk/>
            <pc:sldMk cId="2433195847" sldId="727"/>
            <ac:spMk id="8227" creationId="{639F792B-B8CF-31B5-04E9-54A82E04DE4C}"/>
          </ac:spMkLst>
        </pc:spChg>
        <pc:spChg chg="add del mod">
          <ac:chgData name="ALEXANDRE B BARRETO" userId="734048d45b8f99b5" providerId="LiveId" clId="{91FBFA8B-A421-4FC6-B872-02DD18E68E49}" dt="2022-10-12T10:10:18.896" v="645"/>
          <ac:spMkLst>
            <pc:docMk/>
            <pc:sldMk cId="2433195847" sldId="727"/>
            <ac:spMk id="8228" creationId="{774B54C7-584B-1A48-80B1-242E5B14C25C}"/>
          </ac:spMkLst>
        </pc:spChg>
        <pc:grpChg chg="del">
          <ac:chgData name="ALEXANDRE B BARRETO" userId="734048d45b8f99b5" providerId="LiveId" clId="{91FBFA8B-A421-4FC6-B872-02DD18E68E49}" dt="2022-10-12T09:41:09.616" v="1" actId="478"/>
          <ac:grpSpMkLst>
            <pc:docMk/>
            <pc:sldMk cId="2433195847" sldId="727"/>
            <ac:grpSpMk id="7" creationId="{35123859-5E61-C7B1-6553-D2179819929B}"/>
          </ac:grpSpMkLst>
        </pc:grpChg>
        <pc:grpChg chg="del">
          <ac:chgData name="ALEXANDRE B BARRETO" userId="734048d45b8f99b5" providerId="LiveId" clId="{91FBFA8B-A421-4FC6-B872-02DD18E68E49}" dt="2022-10-12T09:41:09.616" v="1" actId="478"/>
          <ac:grpSpMkLst>
            <pc:docMk/>
            <pc:sldMk cId="2433195847" sldId="727"/>
            <ac:grpSpMk id="32" creationId="{8AC4B2E4-4F4B-0975-E937-DBFFC38C8DDE}"/>
          </ac:grpSpMkLst>
        </pc:grpChg>
        <pc:grpChg chg="del">
          <ac:chgData name="ALEXANDRE B BARRETO" userId="734048d45b8f99b5" providerId="LiveId" clId="{91FBFA8B-A421-4FC6-B872-02DD18E68E49}" dt="2022-10-12T09:41:09.616" v="1" actId="478"/>
          <ac:grpSpMkLst>
            <pc:docMk/>
            <pc:sldMk cId="2433195847" sldId="727"/>
            <ac:grpSpMk id="51" creationId="{D0C2D19D-6161-66B6-4F62-95D76EBBB71B}"/>
          </ac:grpSpMkLst>
        </pc:grpChg>
        <pc:grpChg chg="del">
          <ac:chgData name="ALEXANDRE B BARRETO" userId="734048d45b8f99b5" providerId="LiveId" clId="{91FBFA8B-A421-4FC6-B872-02DD18E68E49}" dt="2022-10-12T09:41:09.616" v="1" actId="478"/>
          <ac:grpSpMkLst>
            <pc:docMk/>
            <pc:sldMk cId="2433195847" sldId="727"/>
            <ac:grpSpMk id="8193" creationId="{B7C137B9-CE2F-26A3-0177-A7C1DF9185A2}"/>
          </ac:grpSpMkLst>
        </pc:grpChg>
        <pc:grpChg chg="del">
          <ac:chgData name="ALEXANDRE B BARRETO" userId="734048d45b8f99b5" providerId="LiveId" clId="{91FBFA8B-A421-4FC6-B872-02DD18E68E49}" dt="2022-10-12T09:41:09.616" v="1" actId="478"/>
          <ac:grpSpMkLst>
            <pc:docMk/>
            <pc:sldMk cId="2433195847" sldId="727"/>
            <ac:grpSpMk id="8195" creationId="{7A431D43-B4CE-ABAE-C5B4-83A8A1F5DC9C}"/>
          </ac:grpSpMkLst>
        </pc:grpChg>
        <pc:grpChg chg="add mod">
          <ac:chgData name="ALEXANDRE B BARRETO" userId="734048d45b8f99b5" providerId="LiveId" clId="{91FBFA8B-A421-4FC6-B872-02DD18E68E49}" dt="2022-10-12T09:56:30.637" v="272" actId="1038"/>
          <ac:grpSpMkLst>
            <pc:docMk/>
            <pc:sldMk cId="2433195847" sldId="727"/>
            <ac:grpSpMk id="8204" creationId="{63687F06-75D6-5961-B09A-3B97B42FEA5B}"/>
          </ac:grpSpMkLst>
        </pc:grpChg>
        <pc:picChg chg="add mod">
          <ac:chgData name="ALEXANDRE B BARRETO" userId="734048d45b8f99b5" providerId="LiveId" clId="{91FBFA8B-A421-4FC6-B872-02DD18E68E49}" dt="2022-10-12T10:09:03.100" v="607" actId="167"/>
          <ac:picMkLst>
            <pc:docMk/>
            <pc:sldMk cId="2433195847" sldId="727"/>
            <ac:picMk id="2" creationId="{C79A37C1-345F-905B-C20F-56E2340227A7}"/>
          </ac:picMkLst>
        </pc:picChg>
        <pc:picChg chg="add mod">
          <ac:chgData name="ALEXANDRE B BARRETO" userId="734048d45b8f99b5" providerId="LiveId" clId="{91FBFA8B-A421-4FC6-B872-02DD18E68E49}" dt="2022-10-12T09:56:30.637" v="272" actId="1038"/>
          <ac:picMkLst>
            <pc:docMk/>
            <pc:sldMk cId="2433195847" sldId="727"/>
            <ac:picMk id="5" creationId="{213914AC-4664-C335-0F5C-2047E19E69B9}"/>
          </ac:picMkLst>
        </pc:picChg>
        <pc:picChg chg="add del">
          <ac:chgData name="ALEXANDRE B BARRETO" userId="734048d45b8f99b5" providerId="LiveId" clId="{91FBFA8B-A421-4FC6-B872-02DD18E68E49}" dt="2022-10-12T09:43:27.484" v="13"/>
          <ac:picMkLst>
            <pc:docMk/>
            <pc:sldMk cId="2433195847" sldId="727"/>
            <ac:picMk id="10" creationId="{3339F131-C22E-26C7-17D1-AA181D29E6E2}"/>
          </ac:picMkLst>
        </pc:picChg>
        <pc:picChg chg="add mod">
          <ac:chgData name="ALEXANDRE B BARRETO" userId="734048d45b8f99b5" providerId="LiveId" clId="{91FBFA8B-A421-4FC6-B872-02DD18E68E49}" dt="2022-10-12T10:10:22.487" v="655" actId="1076"/>
          <ac:picMkLst>
            <pc:docMk/>
            <pc:sldMk cId="2433195847" sldId="727"/>
            <ac:picMk id="16" creationId="{2A8D2A8C-972A-9832-50FA-023BACEFD3E8}"/>
          </ac:picMkLst>
        </pc:picChg>
        <pc:picChg chg="add del mod">
          <ac:chgData name="ALEXANDRE B BARRETO" userId="734048d45b8f99b5" providerId="LiveId" clId="{91FBFA8B-A421-4FC6-B872-02DD18E68E49}" dt="2022-10-12T09:43:44.672" v="18"/>
          <ac:picMkLst>
            <pc:docMk/>
            <pc:sldMk cId="2433195847" sldId="727"/>
            <ac:picMk id="17" creationId="{CBE0E6E2-28C6-E6E9-F5DC-E4734C0B8A1F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18" creationId="{6F80E2B4-9AB1-BFD3-1395-73B9A2E9E19D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19" creationId="{94A12A04-A9EF-E159-A3E1-C5F31D6ACA68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20" creationId="{1A1515FD-E7CD-C3F6-FA92-D02E23082EDD}"/>
          </ac:picMkLst>
        </pc:picChg>
        <pc:picChg chg="add del mod">
          <ac:chgData name="ALEXANDRE B BARRETO" userId="734048d45b8f99b5" providerId="LiveId" clId="{91FBFA8B-A421-4FC6-B872-02DD18E68E49}" dt="2022-10-12T09:43:44.672" v="18"/>
          <ac:picMkLst>
            <pc:docMk/>
            <pc:sldMk cId="2433195847" sldId="727"/>
            <ac:picMk id="21" creationId="{2B352581-D2B3-36FE-57CC-94BC9538A279}"/>
          </ac:picMkLst>
        </pc:picChg>
        <pc:picChg chg="add del mod">
          <ac:chgData name="ALEXANDRE B BARRETO" userId="734048d45b8f99b5" providerId="LiveId" clId="{91FBFA8B-A421-4FC6-B872-02DD18E68E49}" dt="2022-10-12T09:43:44.672" v="18"/>
          <ac:picMkLst>
            <pc:docMk/>
            <pc:sldMk cId="2433195847" sldId="727"/>
            <ac:picMk id="22" creationId="{7417F643-8433-B325-1C71-CA5821747822}"/>
          </ac:picMkLst>
        </pc:picChg>
        <pc:picChg chg="add mod">
          <ac:chgData name="ALEXANDRE B BARRETO" userId="734048d45b8f99b5" providerId="LiveId" clId="{91FBFA8B-A421-4FC6-B872-02DD18E68E49}" dt="2022-10-12T10:10:22.919" v="657" actId="1076"/>
          <ac:picMkLst>
            <pc:docMk/>
            <pc:sldMk cId="2433195847" sldId="727"/>
            <ac:picMk id="23" creationId="{2DCA7EAB-803F-8ED4-3C70-A9E6DD66680C}"/>
          </ac:picMkLst>
        </pc:picChg>
        <pc:picChg chg="add mod">
          <ac:chgData name="ALEXANDRE B BARRETO" userId="734048d45b8f99b5" providerId="LiveId" clId="{91FBFA8B-A421-4FC6-B872-02DD18E68E49}" dt="2022-10-12T10:10:22.269" v="654" actId="1076"/>
          <ac:picMkLst>
            <pc:docMk/>
            <pc:sldMk cId="2433195847" sldId="727"/>
            <ac:picMk id="25" creationId="{DF4057E2-7CE3-6C56-A135-EA7842723E36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26" creationId="{02CC2A33-53A6-DF4A-7F16-39B66CBD0185}"/>
          </ac:picMkLst>
        </pc:picChg>
        <pc:picChg chg="add mod">
          <ac:chgData name="ALEXANDRE B BARRETO" userId="734048d45b8f99b5" providerId="LiveId" clId="{91FBFA8B-A421-4FC6-B872-02DD18E68E49}" dt="2022-10-12T10:07:11.444" v="570" actId="1076"/>
          <ac:picMkLst>
            <pc:docMk/>
            <pc:sldMk cId="2433195847" sldId="727"/>
            <ac:picMk id="27" creationId="{57B642E6-6582-4ECB-0FE6-C5BC3AC0C1D4}"/>
          </ac:picMkLst>
        </pc:picChg>
        <pc:picChg chg="add mod">
          <ac:chgData name="ALEXANDRE B BARRETO" userId="734048d45b8f99b5" providerId="LiveId" clId="{91FBFA8B-A421-4FC6-B872-02DD18E68E49}" dt="2022-10-12T10:10:34.335" v="663" actId="1076"/>
          <ac:picMkLst>
            <pc:docMk/>
            <pc:sldMk cId="2433195847" sldId="727"/>
            <ac:picMk id="28" creationId="{86D0398D-29E9-42B4-32C9-5D17D6B5EED8}"/>
          </ac:picMkLst>
        </pc:picChg>
        <pc:picChg chg="add mod">
          <ac:chgData name="ALEXANDRE B BARRETO" userId="734048d45b8f99b5" providerId="LiveId" clId="{91FBFA8B-A421-4FC6-B872-02DD18E68E49}" dt="2022-10-12T10:10:35.458" v="664" actId="1076"/>
          <ac:picMkLst>
            <pc:docMk/>
            <pc:sldMk cId="2433195847" sldId="727"/>
            <ac:picMk id="29" creationId="{6BC29624-7ED8-0100-0713-BD96AD2EB2C1}"/>
          </ac:picMkLst>
        </pc:picChg>
        <pc:picChg chg="add mod">
          <ac:chgData name="ALEXANDRE B BARRETO" userId="734048d45b8f99b5" providerId="LiveId" clId="{91FBFA8B-A421-4FC6-B872-02DD18E68E49}" dt="2022-10-12T10:07:07.628" v="567" actId="1076"/>
          <ac:picMkLst>
            <pc:docMk/>
            <pc:sldMk cId="2433195847" sldId="727"/>
            <ac:picMk id="30" creationId="{445E7DDF-5196-9498-2F39-0CAF34111FD7}"/>
          </ac:picMkLst>
        </pc:picChg>
        <pc:picChg chg="add mod">
          <ac:chgData name="ALEXANDRE B BARRETO" userId="734048d45b8f99b5" providerId="LiveId" clId="{91FBFA8B-A421-4FC6-B872-02DD18E68E49}" dt="2022-10-12T10:10:19.111" v="646" actId="1076"/>
          <ac:picMkLst>
            <pc:docMk/>
            <pc:sldMk cId="2433195847" sldId="727"/>
            <ac:picMk id="31" creationId="{30329E95-6600-9986-90AB-AA7F13028B14}"/>
          </ac:picMkLst>
        </pc:picChg>
        <pc:picChg chg="add mod">
          <ac:chgData name="ALEXANDRE B BARRETO" userId="734048d45b8f99b5" providerId="LiveId" clId="{91FBFA8B-A421-4FC6-B872-02DD18E68E49}" dt="2022-10-12T09:56:30.637" v="272" actId="1038"/>
          <ac:picMkLst>
            <pc:docMk/>
            <pc:sldMk cId="2433195847" sldId="727"/>
            <ac:picMk id="33" creationId="{DA5FD70A-798A-C899-3CCE-C4F1CD48A489}"/>
          </ac:picMkLst>
        </pc:picChg>
        <pc:picChg chg="add mod">
          <ac:chgData name="ALEXANDRE B BARRETO" userId="734048d45b8f99b5" providerId="LiveId" clId="{91FBFA8B-A421-4FC6-B872-02DD18E68E49}" dt="2022-10-12T09:56:30.637" v="272" actId="1038"/>
          <ac:picMkLst>
            <pc:docMk/>
            <pc:sldMk cId="2433195847" sldId="727"/>
            <ac:picMk id="34" creationId="{949D21E9-B4F8-DAF7-95AF-C1B40BC7E7A6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35" creationId="{9A4F8154-C83C-331E-4667-9ECBA13E1C5D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36" creationId="{65A9A016-869C-E30C-6A1F-20EB5E3D93A8}"/>
          </ac:picMkLst>
        </pc:picChg>
        <pc:picChg chg="add mod">
          <ac:chgData name="ALEXANDRE B BARRETO" userId="734048d45b8f99b5" providerId="LiveId" clId="{91FBFA8B-A421-4FC6-B872-02DD18E68E49}" dt="2022-10-12T09:56:30.637" v="272" actId="1038"/>
          <ac:picMkLst>
            <pc:docMk/>
            <pc:sldMk cId="2433195847" sldId="727"/>
            <ac:picMk id="37" creationId="{DA9342B0-C9A3-60DF-059E-564A2BA8D92B}"/>
          </ac:picMkLst>
        </pc:picChg>
        <pc:picChg chg="add mod">
          <ac:chgData name="ALEXANDRE B BARRETO" userId="734048d45b8f99b5" providerId="LiveId" clId="{91FBFA8B-A421-4FC6-B872-02DD18E68E49}" dt="2022-10-12T09:56:30.637" v="272" actId="1038"/>
          <ac:picMkLst>
            <pc:docMk/>
            <pc:sldMk cId="2433195847" sldId="727"/>
            <ac:picMk id="39" creationId="{F2E33F36-44FB-988A-8577-A1CC11B65400}"/>
          </ac:picMkLst>
        </pc:picChg>
        <pc:picChg chg="add del mod">
          <ac:chgData name="ALEXANDRE B BARRETO" userId="734048d45b8f99b5" providerId="LiveId" clId="{91FBFA8B-A421-4FC6-B872-02DD18E68E49}" dt="2022-10-12T09:47:58.574" v="80" actId="21"/>
          <ac:picMkLst>
            <pc:docMk/>
            <pc:sldMk cId="2433195847" sldId="727"/>
            <ac:picMk id="40" creationId="{4DD816FF-B08D-FE3B-D68B-A99FE9454DD4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41" creationId="{3067F1D9-5456-78F2-1D4E-5F8B6A553C5F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42" creationId="{F8FD5C27-A5ED-8422-A0DA-8F3C50B568F8}"/>
          </ac:picMkLst>
        </pc:picChg>
        <pc:picChg chg="add del mod">
          <ac:chgData name="ALEXANDRE B BARRETO" userId="734048d45b8f99b5" providerId="LiveId" clId="{91FBFA8B-A421-4FC6-B872-02DD18E68E49}" dt="2022-10-12T09:47:58.574" v="80" actId="21"/>
          <ac:picMkLst>
            <pc:docMk/>
            <pc:sldMk cId="2433195847" sldId="727"/>
            <ac:picMk id="44" creationId="{90BE777B-5494-FF2C-18D5-14665DD21C7B}"/>
          </ac:picMkLst>
        </pc:picChg>
        <pc:picChg chg="add mod">
          <ac:chgData name="ALEXANDRE B BARRETO" userId="734048d45b8f99b5" providerId="LiveId" clId="{91FBFA8B-A421-4FC6-B872-02DD18E68E49}" dt="2022-10-12T09:56:30.637" v="272" actId="1038"/>
          <ac:picMkLst>
            <pc:docMk/>
            <pc:sldMk cId="2433195847" sldId="727"/>
            <ac:picMk id="45" creationId="{1EE13547-F3F1-69E8-6053-C05447871465}"/>
          </ac:picMkLst>
        </pc:picChg>
        <pc:picChg chg="add mod">
          <ac:chgData name="ALEXANDRE B BARRETO" userId="734048d45b8f99b5" providerId="LiveId" clId="{91FBFA8B-A421-4FC6-B872-02DD18E68E49}" dt="2022-10-12T09:56:30.637" v="272" actId="1038"/>
          <ac:picMkLst>
            <pc:docMk/>
            <pc:sldMk cId="2433195847" sldId="727"/>
            <ac:picMk id="46" creationId="{6B1F240C-292C-C26C-5829-129B73B26DD8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61" creationId="{AE9431E6-D3D0-E4B9-E16D-C98513EDF26D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1026" creationId="{CA441054-4B6A-2E58-E067-662E826FE069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1028" creationId="{9F0C2E76-817C-6BDF-6B2A-3EDD2F187B39}"/>
          </ac:picMkLst>
        </pc:picChg>
        <pc:picChg chg="add mod">
          <ac:chgData name="ALEXANDRE B BARRETO" userId="734048d45b8f99b5" providerId="LiveId" clId="{91FBFA8B-A421-4FC6-B872-02DD18E68E49}" dt="2022-10-12T09:56:30.637" v="272" actId="1038"/>
          <ac:picMkLst>
            <pc:docMk/>
            <pc:sldMk cId="2433195847" sldId="727"/>
            <ac:picMk id="1030" creationId="{9B1EEF5A-057A-7146-312D-E402DA0FCE8E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1034" creationId="{82DC39F7-8669-7B9A-EC7B-46324D000609}"/>
          </ac:picMkLst>
        </pc:picChg>
        <pc:picChg chg="del">
          <ac:chgData name="ALEXANDRE B BARRETO" userId="734048d45b8f99b5" providerId="LiveId" clId="{91FBFA8B-A421-4FC6-B872-02DD18E68E49}" dt="2022-10-12T09:41:09.616" v="1" actId="478"/>
          <ac:picMkLst>
            <pc:docMk/>
            <pc:sldMk cId="2433195847" sldId="727"/>
            <ac:picMk id="1036" creationId="{543EF8CE-EC31-39ED-8F94-757AAC626F4C}"/>
          </ac:picMkLst>
        </pc:picChg>
        <pc:picChg chg="add del mod">
          <ac:chgData name="ALEXANDRE B BARRETO" userId="734048d45b8f99b5" providerId="LiveId" clId="{91FBFA8B-A421-4FC6-B872-02DD18E68E49}" dt="2022-10-12T09:53:31.122" v="193" actId="478"/>
          <ac:picMkLst>
            <pc:docMk/>
            <pc:sldMk cId="2433195847" sldId="727"/>
            <ac:picMk id="8208" creationId="{AA4250AF-BE37-2631-5DE9-2401618B1972}"/>
          </ac:picMkLst>
        </pc:picChg>
        <pc:picChg chg="add mod">
          <ac:chgData name="ALEXANDRE B BARRETO" userId="734048d45b8f99b5" providerId="LiveId" clId="{91FBFA8B-A421-4FC6-B872-02DD18E68E49}" dt="2022-10-12T10:02:01.112" v="553" actId="1038"/>
          <ac:picMkLst>
            <pc:docMk/>
            <pc:sldMk cId="2433195847" sldId="727"/>
            <ac:picMk id="8209" creationId="{04E5BE0A-5B91-952D-57CF-80E720AA7991}"/>
          </ac:picMkLst>
        </pc:picChg>
        <pc:picChg chg="add mod">
          <ac:chgData name="ALEXANDRE B BARRETO" userId="734048d45b8f99b5" providerId="LiveId" clId="{91FBFA8B-A421-4FC6-B872-02DD18E68E49}" dt="2022-10-12T10:02:01.112" v="553" actId="1038"/>
          <ac:picMkLst>
            <pc:docMk/>
            <pc:sldMk cId="2433195847" sldId="727"/>
            <ac:picMk id="8210" creationId="{7840989C-496D-D732-EE75-9299D9765D80}"/>
          </ac:picMkLst>
        </pc:picChg>
        <pc:picChg chg="add mod">
          <ac:chgData name="ALEXANDRE B BARRETO" userId="734048d45b8f99b5" providerId="LiveId" clId="{91FBFA8B-A421-4FC6-B872-02DD18E68E49}" dt="2022-10-12T10:02:01.112" v="553" actId="1038"/>
          <ac:picMkLst>
            <pc:docMk/>
            <pc:sldMk cId="2433195847" sldId="727"/>
            <ac:picMk id="8211" creationId="{A2937D8A-03CE-022D-895C-490BF6312299}"/>
          </ac:picMkLst>
        </pc:picChg>
        <pc:picChg chg="add mod">
          <ac:chgData name="ALEXANDRE B BARRETO" userId="734048d45b8f99b5" providerId="LiveId" clId="{91FBFA8B-A421-4FC6-B872-02DD18E68E49}" dt="2022-10-12T10:02:01.112" v="553" actId="1038"/>
          <ac:picMkLst>
            <pc:docMk/>
            <pc:sldMk cId="2433195847" sldId="727"/>
            <ac:picMk id="8212" creationId="{16F71F0D-D6F2-FC29-0B87-486836FC7D08}"/>
          </ac:picMkLst>
        </pc:picChg>
        <pc:picChg chg="add del mod">
          <ac:chgData name="ALEXANDRE B BARRETO" userId="734048d45b8f99b5" providerId="LiveId" clId="{91FBFA8B-A421-4FC6-B872-02DD18E68E49}" dt="2022-10-12T09:55:54.897" v="218" actId="21"/>
          <ac:picMkLst>
            <pc:docMk/>
            <pc:sldMk cId="2433195847" sldId="727"/>
            <ac:picMk id="8213" creationId="{B0CC6A94-2F5D-04C6-28C7-D8E0D033E2B1}"/>
          </ac:picMkLst>
        </pc:picChg>
        <pc:picChg chg="add del mod">
          <ac:chgData name="ALEXANDRE B BARRETO" userId="734048d45b8f99b5" providerId="LiveId" clId="{91FBFA8B-A421-4FC6-B872-02DD18E68E49}" dt="2022-10-12T09:55:54.897" v="218" actId="21"/>
          <ac:picMkLst>
            <pc:docMk/>
            <pc:sldMk cId="2433195847" sldId="727"/>
            <ac:picMk id="8214" creationId="{BAB5F03D-AE90-2B35-1C5C-DF57A4702EF2}"/>
          </ac:picMkLst>
        </pc:picChg>
        <pc:picChg chg="add mod">
          <ac:chgData name="ALEXANDRE B BARRETO" userId="734048d45b8f99b5" providerId="LiveId" clId="{91FBFA8B-A421-4FC6-B872-02DD18E68E49}" dt="2022-10-12T10:02:01.112" v="553" actId="1038"/>
          <ac:picMkLst>
            <pc:docMk/>
            <pc:sldMk cId="2433195847" sldId="727"/>
            <ac:picMk id="8215" creationId="{835EBC40-2D60-B18B-131F-F43CC02E0D52}"/>
          </ac:picMkLst>
        </pc:picChg>
        <pc:picChg chg="add mod">
          <ac:chgData name="ALEXANDRE B BARRETO" userId="734048d45b8f99b5" providerId="LiveId" clId="{91FBFA8B-A421-4FC6-B872-02DD18E68E49}" dt="2022-10-12T10:02:01.112" v="553" actId="1038"/>
          <ac:picMkLst>
            <pc:docMk/>
            <pc:sldMk cId="2433195847" sldId="727"/>
            <ac:picMk id="8216" creationId="{28048EEA-1A7D-F064-633E-70DE1CD734F7}"/>
          </ac:picMkLst>
        </pc:picChg>
        <pc:cxnChg chg="del">
          <ac:chgData name="ALEXANDRE B BARRETO" userId="734048d45b8f99b5" providerId="LiveId" clId="{91FBFA8B-A421-4FC6-B872-02DD18E68E49}" dt="2022-10-12T09:41:09.616" v="1" actId="478"/>
          <ac:cxnSpMkLst>
            <pc:docMk/>
            <pc:sldMk cId="2433195847" sldId="727"/>
            <ac:cxnSpMk id="38" creationId="{A7636BDF-F718-885B-3784-A7D8A6EFDD28}"/>
          </ac:cxnSpMkLst>
        </pc:cxnChg>
        <pc:cxnChg chg="del">
          <ac:chgData name="ALEXANDRE B BARRETO" userId="734048d45b8f99b5" providerId="LiveId" clId="{91FBFA8B-A421-4FC6-B872-02DD18E68E49}" dt="2022-10-12T09:41:09.616" v="1" actId="478"/>
          <ac:cxnSpMkLst>
            <pc:docMk/>
            <pc:sldMk cId="2433195847" sldId="727"/>
            <ac:cxnSpMk id="43" creationId="{913B0A5F-D793-0C38-EB94-B1C657606914}"/>
          </ac:cxnSpMkLst>
        </pc:cxnChg>
        <pc:cxnChg chg="del">
          <ac:chgData name="ALEXANDRE B BARRETO" userId="734048d45b8f99b5" providerId="LiveId" clId="{91FBFA8B-A421-4FC6-B872-02DD18E68E49}" dt="2022-10-12T09:41:09.616" v="1" actId="478"/>
          <ac:cxnSpMkLst>
            <pc:docMk/>
            <pc:sldMk cId="2433195847" sldId="727"/>
            <ac:cxnSpMk id="48" creationId="{59AC169C-65CE-1641-C24E-27E54A0C4258}"/>
          </ac:cxnSpMkLst>
        </pc:cxnChg>
        <pc:cxnChg chg="add mod">
          <ac:chgData name="ALEXANDRE B BARRETO" userId="734048d45b8f99b5" providerId="LiveId" clId="{91FBFA8B-A421-4FC6-B872-02DD18E68E49}" dt="2022-10-12T09:56:30.637" v="272" actId="1038"/>
          <ac:cxnSpMkLst>
            <pc:docMk/>
            <pc:sldMk cId="2433195847" sldId="727"/>
            <ac:cxnSpMk id="53" creationId="{C650DF3F-D3BC-F3F4-96B5-0B01E26475FE}"/>
          </ac:cxnSpMkLst>
        </pc:cxnChg>
        <pc:cxnChg chg="add mod">
          <ac:chgData name="ALEXANDRE B BARRETO" userId="734048d45b8f99b5" providerId="LiveId" clId="{91FBFA8B-A421-4FC6-B872-02DD18E68E49}" dt="2022-10-12T09:56:30.637" v="272" actId="1038"/>
          <ac:cxnSpMkLst>
            <pc:docMk/>
            <pc:sldMk cId="2433195847" sldId="727"/>
            <ac:cxnSpMk id="63" creationId="{1FD1B1C3-0542-D9FD-D199-89C13316DC84}"/>
          </ac:cxnSpMkLst>
        </pc:cxnChg>
        <pc:cxnChg chg="add mod">
          <ac:chgData name="ALEXANDRE B BARRETO" userId="734048d45b8f99b5" providerId="LiveId" clId="{91FBFA8B-A421-4FC6-B872-02DD18E68E49}" dt="2022-10-12T09:56:30.637" v="272" actId="1038"/>
          <ac:cxnSpMkLst>
            <pc:docMk/>
            <pc:sldMk cId="2433195847" sldId="727"/>
            <ac:cxnSpMk id="8200" creationId="{E5325A71-5DAB-90F5-BF24-30228E0A3AD0}"/>
          </ac:cxnSpMkLst>
        </pc:cxnChg>
        <pc:cxnChg chg="add mod">
          <ac:chgData name="ALEXANDRE B BARRETO" userId="734048d45b8f99b5" providerId="LiveId" clId="{91FBFA8B-A421-4FC6-B872-02DD18E68E49}" dt="2022-10-12T09:56:30.637" v="272" actId="1038"/>
          <ac:cxnSpMkLst>
            <pc:docMk/>
            <pc:sldMk cId="2433195847" sldId="727"/>
            <ac:cxnSpMk id="8205" creationId="{7475DE98-5765-8B6D-B769-FB2E1B09096E}"/>
          </ac:cxnSpMkLst>
        </pc:cxnChg>
      </pc:sldChg>
      <pc:sldChg chg="addSp delSp modSp add mod">
        <pc:chgData name="ALEXANDRE B BARRETO" userId="734048d45b8f99b5" providerId="LiveId" clId="{91FBFA8B-A421-4FC6-B872-02DD18E68E49}" dt="2022-10-12T11:58:17.855" v="1143" actId="208"/>
        <pc:sldMkLst>
          <pc:docMk/>
          <pc:sldMk cId="3238450912" sldId="728"/>
        </pc:sldMkLst>
        <pc:spChg chg="del mod topLvl">
          <ac:chgData name="ALEXANDRE B BARRETO" userId="734048d45b8f99b5" providerId="LiveId" clId="{91FBFA8B-A421-4FC6-B872-02DD18E68E49}" dt="2022-10-12T11:10:58.997" v="749" actId="478"/>
          <ac:spMkLst>
            <pc:docMk/>
            <pc:sldMk cId="3238450912" sldId="728"/>
            <ac:spMk id="38" creationId="{A170A916-2297-C4D2-2994-DCD13BCD030D}"/>
          </ac:spMkLst>
        </pc:spChg>
        <pc:spChg chg="add del mod">
          <ac:chgData name="ALEXANDRE B BARRETO" userId="734048d45b8f99b5" providerId="LiveId" clId="{91FBFA8B-A421-4FC6-B872-02DD18E68E49}" dt="2022-10-12T11:25:12.670" v="800" actId="478"/>
          <ac:spMkLst>
            <pc:docMk/>
            <pc:sldMk cId="3238450912" sldId="728"/>
            <ac:spMk id="47" creationId="{0A020A4A-B732-154A-314D-0B1D2CDAEF65}"/>
          </ac:spMkLst>
        </pc:spChg>
        <pc:spChg chg="add mod">
          <ac:chgData name="ALEXANDRE B BARRETO" userId="734048d45b8f99b5" providerId="LiveId" clId="{91FBFA8B-A421-4FC6-B872-02DD18E68E49}" dt="2022-10-12T11:49:43.687" v="1007" actId="1076"/>
          <ac:spMkLst>
            <pc:docMk/>
            <pc:sldMk cId="3238450912" sldId="728"/>
            <ac:spMk id="48" creationId="{D69DCEE3-9C4F-983B-CD00-FA41B27944C1}"/>
          </ac:spMkLst>
        </pc:spChg>
        <pc:spChg chg="add mod">
          <ac:chgData name="ALEXANDRE B BARRETO" userId="734048d45b8f99b5" providerId="LiveId" clId="{91FBFA8B-A421-4FC6-B872-02DD18E68E49}" dt="2022-10-12T11:49:43.687" v="1007" actId="1076"/>
          <ac:spMkLst>
            <pc:docMk/>
            <pc:sldMk cId="3238450912" sldId="728"/>
            <ac:spMk id="49" creationId="{E11232E1-6E32-4A09-AA66-F02A08C86E96}"/>
          </ac:spMkLst>
        </pc:spChg>
        <pc:spChg chg="add mod">
          <ac:chgData name="ALEXANDRE B BARRETO" userId="734048d45b8f99b5" providerId="LiveId" clId="{91FBFA8B-A421-4FC6-B872-02DD18E68E49}" dt="2022-10-12T11:56:47.534" v="1130" actId="1076"/>
          <ac:spMkLst>
            <pc:docMk/>
            <pc:sldMk cId="3238450912" sldId="728"/>
            <ac:spMk id="1032" creationId="{B11E3A86-9F96-C803-F604-9FBF80E499A9}"/>
          </ac:spMkLst>
        </pc:spChg>
        <pc:spChg chg="add mod">
          <ac:chgData name="ALEXANDRE B BARRETO" userId="734048d45b8f99b5" providerId="LiveId" clId="{91FBFA8B-A421-4FC6-B872-02DD18E68E49}" dt="2022-10-12T11:56:47.534" v="1130" actId="1076"/>
          <ac:spMkLst>
            <pc:docMk/>
            <pc:sldMk cId="3238450912" sldId="728"/>
            <ac:spMk id="1033" creationId="{CB858741-5B01-15E5-5358-1F4A41F2FD93}"/>
          </ac:spMkLst>
        </pc:spChg>
        <pc:spChg chg="add mod">
          <ac:chgData name="ALEXANDRE B BARRETO" userId="734048d45b8f99b5" providerId="LiveId" clId="{91FBFA8B-A421-4FC6-B872-02DD18E68E49}" dt="2022-10-12T11:58:17.855" v="1143" actId="208"/>
          <ac:spMkLst>
            <pc:docMk/>
            <pc:sldMk cId="3238450912" sldId="728"/>
            <ac:spMk id="1036" creationId="{B45B4614-CE77-2F7A-4295-EA8C37582A3F}"/>
          </ac:spMkLst>
        </pc:spChg>
        <pc:spChg chg="add mod">
          <ac:chgData name="ALEXANDRE B BARRETO" userId="734048d45b8f99b5" providerId="LiveId" clId="{91FBFA8B-A421-4FC6-B872-02DD18E68E49}" dt="2022-10-12T11:56:25.957" v="1123" actId="14100"/>
          <ac:spMkLst>
            <pc:docMk/>
            <pc:sldMk cId="3238450912" sldId="728"/>
            <ac:spMk id="1045" creationId="{BE8401AA-7D50-0110-875D-F1FCC45DBE42}"/>
          </ac:spMkLst>
        </pc:spChg>
        <pc:spChg chg="add mod">
          <ac:chgData name="ALEXANDRE B BARRETO" userId="734048d45b8f99b5" providerId="LiveId" clId="{91FBFA8B-A421-4FC6-B872-02DD18E68E49}" dt="2022-10-12T11:57:45.685" v="1135" actId="693"/>
          <ac:spMkLst>
            <pc:docMk/>
            <pc:sldMk cId="3238450912" sldId="728"/>
            <ac:spMk id="1050" creationId="{64AC7468-75FB-F578-F867-23771512F8C7}"/>
          </ac:spMkLst>
        </pc:spChg>
        <pc:spChg chg="del">
          <ac:chgData name="ALEXANDRE B BARRETO" userId="734048d45b8f99b5" providerId="LiveId" clId="{91FBFA8B-A421-4FC6-B872-02DD18E68E49}" dt="2022-10-12T11:04:03.880" v="674" actId="478"/>
          <ac:spMkLst>
            <pc:docMk/>
            <pc:sldMk cId="3238450912" sldId="728"/>
            <ac:spMk id="8217" creationId="{A245D539-CD7A-3525-E922-E6297DAB8623}"/>
          </ac:spMkLst>
        </pc:spChg>
        <pc:spChg chg="del">
          <ac:chgData name="ALEXANDRE B BARRETO" userId="734048d45b8f99b5" providerId="LiveId" clId="{91FBFA8B-A421-4FC6-B872-02DD18E68E49}" dt="2022-10-12T11:04:03.880" v="674" actId="478"/>
          <ac:spMkLst>
            <pc:docMk/>
            <pc:sldMk cId="3238450912" sldId="728"/>
            <ac:spMk id="8218" creationId="{3E59CC88-7001-F302-D676-2D638EF1A708}"/>
          </ac:spMkLst>
        </pc:spChg>
        <pc:spChg chg="del">
          <ac:chgData name="ALEXANDRE B BARRETO" userId="734048d45b8f99b5" providerId="LiveId" clId="{91FBFA8B-A421-4FC6-B872-02DD18E68E49}" dt="2022-10-12T11:04:03.880" v="674" actId="478"/>
          <ac:spMkLst>
            <pc:docMk/>
            <pc:sldMk cId="3238450912" sldId="728"/>
            <ac:spMk id="8219" creationId="{157B611B-C55E-297C-B222-37F35C2AD204}"/>
          </ac:spMkLst>
        </pc:spChg>
        <pc:spChg chg="del">
          <ac:chgData name="ALEXANDRE B BARRETO" userId="734048d45b8f99b5" providerId="LiveId" clId="{91FBFA8B-A421-4FC6-B872-02DD18E68E49}" dt="2022-10-12T11:04:03.880" v="674" actId="478"/>
          <ac:spMkLst>
            <pc:docMk/>
            <pc:sldMk cId="3238450912" sldId="728"/>
            <ac:spMk id="8220" creationId="{C7F35A6E-DD3A-E444-FDA3-8906DC7A6F36}"/>
          </ac:spMkLst>
        </pc:spChg>
        <pc:spChg chg="del">
          <ac:chgData name="ALEXANDRE B BARRETO" userId="734048d45b8f99b5" providerId="LiveId" clId="{91FBFA8B-A421-4FC6-B872-02DD18E68E49}" dt="2022-10-12T11:04:03.880" v="674" actId="478"/>
          <ac:spMkLst>
            <pc:docMk/>
            <pc:sldMk cId="3238450912" sldId="728"/>
            <ac:spMk id="8221" creationId="{995D12FC-DBA3-A162-3DEC-AABA1EEFD073}"/>
          </ac:spMkLst>
        </pc:spChg>
        <pc:spChg chg="del">
          <ac:chgData name="ALEXANDRE B BARRETO" userId="734048d45b8f99b5" providerId="LiveId" clId="{91FBFA8B-A421-4FC6-B872-02DD18E68E49}" dt="2022-10-12T11:04:03.880" v="674" actId="478"/>
          <ac:spMkLst>
            <pc:docMk/>
            <pc:sldMk cId="3238450912" sldId="728"/>
            <ac:spMk id="8222" creationId="{C928A3CF-AB97-9A4E-34F1-6FC163E4C78A}"/>
          </ac:spMkLst>
        </pc:spChg>
        <pc:spChg chg="del">
          <ac:chgData name="ALEXANDRE B BARRETO" userId="734048d45b8f99b5" providerId="LiveId" clId="{91FBFA8B-A421-4FC6-B872-02DD18E68E49}" dt="2022-10-12T11:04:03.880" v="674" actId="478"/>
          <ac:spMkLst>
            <pc:docMk/>
            <pc:sldMk cId="3238450912" sldId="728"/>
            <ac:spMk id="8223" creationId="{6BE60E90-C9C8-350E-DDAA-B8CE14A5D62F}"/>
          </ac:spMkLst>
        </pc:spChg>
        <pc:spChg chg="del">
          <ac:chgData name="ALEXANDRE B BARRETO" userId="734048d45b8f99b5" providerId="LiveId" clId="{91FBFA8B-A421-4FC6-B872-02DD18E68E49}" dt="2022-10-12T11:04:03.880" v="674" actId="478"/>
          <ac:spMkLst>
            <pc:docMk/>
            <pc:sldMk cId="3238450912" sldId="728"/>
            <ac:spMk id="8224" creationId="{AA16250B-2906-17DA-988B-414CB60C8716}"/>
          </ac:spMkLst>
        </pc:spChg>
        <pc:grpChg chg="add del mod">
          <ac:chgData name="ALEXANDRE B BARRETO" userId="734048d45b8f99b5" providerId="LiveId" clId="{91FBFA8B-A421-4FC6-B872-02DD18E68E49}" dt="2022-10-12T11:56:16.904" v="1119" actId="478"/>
          <ac:grpSpMkLst>
            <pc:docMk/>
            <pc:sldMk cId="3238450912" sldId="728"/>
            <ac:grpSpMk id="9" creationId="{2EA95A60-6A20-7669-7B87-B0DA0AFDCB90}"/>
          </ac:grpSpMkLst>
        </pc:grpChg>
        <pc:grpChg chg="add mod">
          <ac:chgData name="ALEXANDRE B BARRETO" userId="734048d45b8f99b5" providerId="LiveId" clId="{91FBFA8B-A421-4FC6-B872-02DD18E68E49}" dt="2022-10-12T11:54:45.621" v="1091" actId="1076"/>
          <ac:grpSpMkLst>
            <pc:docMk/>
            <pc:sldMk cId="3238450912" sldId="728"/>
            <ac:grpSpMk id="10" creationId="{C895A73D-8A2B-7FFE-1F5A-1AF8EA3A95DB}"/>
          </ac:grpSpMkLst>
        </pc:grpChg>
        <pc:grpChg chg="add del mod">
          <ac:chgData name="ALEXANDRE B BARRETO" userId="734048d45b8f99b5" providerId="LiveId" clId="{91FBFA8B-A421-4FC6-B872-02DD18E68E49}" dt="2022-10-12T11:56:13.993" v="1118" actId="478"/>
          <ac:grpSpMkLst>
            <pc:docMk/>
            <pc:sldMk cId="3238450912" sldId="728"/>
            <ac:grpSpMk id="13" creationId="{56E38BE9-8D02-1F11-69AE-60BB08CD0D06}"/>
          </ac:grpSpMkLst>
        </pc:grpChg>
        <pc:grpChg chg="add mod">
          <ac:chgData name="ALEXANDRE B BARRETO" userId="734048d45b8f99b5" providerId="LiveId" clId="{91FBFA8B-A421-4FC6-B872-02DD18E68E49}" dt="2022-10-12T11:55:54.594" v="1111" actId="1076"/>
          <ac:grpSpMkLst>
            <pc:docMk/>
            <pc:sldMk cId="3238450912" sldId="728"/>
            <ac:grpSpMk id="14" creationId="{E9921587-BC39-23A0-8379-B12D7595884B}"/>
          </ac:grpSpMkLst>
        </pc:grpChg>
        <pc:grpChg chg="add mod">
          <ac:chgData name="ALEXANDRE B BARRETO" userId="734048d45b8f99b5" providerId="LiveId" clId="{91FBFA8B-A421-4FC6-B872-02DD18E68E49}" dt="2022-10-12T11:55:45.495" v="1109" actId="1076"/>
          <ac:grpSpMkLst>
            <pc:docMk/>
            <pc:sldMk cId="3238450912" sldId="728"/>
            <ac:grpSpMk id="18" creationId="{122BCA35-AD33-9961-39D5-299F3437371C}"/>
          </ac:grpSpMkLst>
        </pc:grpChg>
        <pc:grpChg chg="add del mod">
          <ac:chgData name="ALEXANDRE B BARRETO" userId="734048d45b8f99b5" providerId="LiveId" clId="{91FBFA8B-A421-4FC6-B872-02DD18E68E49}" dt="2022-10-12T11:10:49.143" v="746" actId="165"/>
          <ac:grpSpMkLst>
            <pc:docMk/>
            <pc:sldMk cId="3238450912" sldId="728"/>
            <ac:grpSpMk id="21" creationId="{5906162D-E71D-2143-3B48-7C8934C4CACA}"/>
          </ac:grpSpMkLst>
        </pc:grpChg>
        <pc:grpChg chg="add mod">
          <ac:chgData name="ALEXANDRE B BARRETO" userId="734048d45b8f99b5" providerId="LiveId" clId="{91FBFA8B-A421-4FC6-B872-02DD18E68E49}" dt="2022-10-12T11:57:54.265" v="1138" actId="1076"/>
          <ac:grpSpMkLst>
            <pc:docMk/>
            <pc:sldMk cId="3238450912" sldId="728"/>
            <ac:grpSpMk id="1046" creationId="{6A6A0884-6730-8754-05BA-3CBB613CD2D1}"/>
          </ac:grpSpMkLst>
        </pc:grpChg>
        <pc:grpChg chg="del">
          <ac:chgData name="ALEXANDRE B BARRETO" userId="734048d45b8f99b5" providerId="LiveId" clId="{91FBFA8B-A421-4FC6-B872-02DD18E68E49}" dt="2022-10-12T11:04:03.880" v="674" actId="478"/>
          <ac:grpSpMkLst>
            <pc:docMk/>
            <pc:sldMk cId="3238450912" sldId="728"/>
            <ac:grpSpMk id="8204" creationId="{63687F06-75D6-5961-B09A-3B97B42FEA5B}"/>
          </ac:grpSpMkLst>
        </pc:grpChg>
        <pc:picChg chg="del">
          <ac:chgData name="ALEXANDRE B BARRETO" userId="734048d45b8f99b5" providerId="LiveId" clId="{91FBFA8B-A421-4FC6-B872-02DD18E68E49}" dt="2022-10-12T11:04:06.959" v="675" actId="478"/>
          <ac:picMkLst>
            <pc:docMk/>
            <pc:sldMk cId="3238450912" sldId="728"/>
            <ac:picMk id="2" creationId="{C79A37C1-345F-905B-C20F-56E2340227A7}"/>
          </ac:picMkLst>
        </pc:picChg>
        <pc:picChg chg="add mod">
          <ac:chgData name="ALEXANDRE B BARRETO" userId="734048d45b8f99b5" providerId="LiveId" clId="{91FBFA8B-A421-4FC6-B872-02DD18E68E49}" dt="2022-10-12T11:56:47.534" v="1130" actId="1076"/>
          <ac:picMkLst>
            <pc:docMk/>
            <pc:sldMk cId="3238450912" sldId="728"/>
            <ac:picMk id="3" creationId="{665C27BF-CD06-CC02-6021-28094985E593}"/>
          </ac:picMkLst>
        </pc:picChg>
        <pc:picChg chg="add del mod">
          <ac:chgData name="ALEXANDRE B BARRETO" userId="734048d45b8f99b5" providerId="LiveId" clId="{91FBFA8B-A421-4FC6-B872-02DD18E68E49}" dt="2022-10-12T11:06:50.912" v="698" actId="478"/>
          <ac:picMkLst>
            <pc:docMk/>
            <pc:sldMk cId="3238450912" sldId="728"/>
            <ac:picMk id="4" creationId="{F5AE5EFA-E97C-9D05-D3B5-2CB72E6D96B7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5" creationId="{213914AC-4664-C335-0F5C-2047E19E69B9}"/>
          </ac:picMkLst>
        </pc:picChg>
        <pc:picChg chg="add del mod">
          <ac:chgData name="ALEXANDRE B BARRETO" userId="734048d45b8f99b5" providerId="LiveId" clId="{91FBFA8B-A421-4FC6-B872-02DD18E68E49}" dt="2022-10-12T11:07:27.411" v="723" actId="478"/>
          <ac:picMkLst>
            <pc:docMk/>
            <pc:sldMk cId="3238450912" sldId="728"/>
            <ac:picMk id="6" creationId="{FC41F57A-7553-1C6D-8B41-776CD1508703}"/>
          </ac:picMkLst>
        </pc:picChg>
        <pc:picChg chg="add mod">
          <ac:chgData name="ALEXANDRE B BARRETO" userId="734048d45b8f99b5" providerId="LiveId" clId="{91FBFA8B-A421-4FC6-B872-02DD18E68E49}" dt="2022-10-12T11:55:09.561" v="1097" actId="1076"/>
          <ac:picMkLst>
            <pc:docMk/>
            <pc:sldMk cId="3238450912" sldId="728"/>
            <ac:picMk id="7" creationId="{55B0B584-B73A-104A-A4F3-9682C153FD03}"/>
          </ac:picMkLst>
        </pc:picChg>
        <pc:picChg chg="add mod">
          <ac:chgData name="ALEXANDRE B BARRETO" userId="734048d45b8f99b5" providerId="LiveId" clId="{91FBFA8B-A421-4FC6-B872-02DD18E68E49}" dt="2022-10-12T11:55:09.561" v="1097" actId="1076"/>
          <ac:picMkLst>
            <pc:docMk/>
            <pc:sldMk cId="3238450912" sldId="728"/>
            <ac:picMk id="8" creationId="{7F5ECCEB-D7EE-4585-F926-EE99C0EE0E75}"/>
          </ac:picMkLst>
        </pc:picChg>
        <pc:picChg chg="mod">
          <ac:chgData name="ALEXANDRE B BARRETO" userId="734048d45b8f99b5" providerId="LiveId" clId="{91FBFA8B-A421-4FC6-B872-02DD18E68E49}" dt="2022-10-12T11:54:45.621" v="1091" actId="1076"/>
          <ac:picMkLst>
            <pc:docMk/>
            <pc:sldMk cId="3238450912" sldId="728"/>
            <ac:picMk id="11" creationId="{3FEEAA62-57BB-BE90-5F6D-5D4FEEDDCA97}"/>
          </ac:picMkLst>
        </pc:picChg>
        <pc:picChg chg="mod">
          <ac:chgData name="ALEXANDRE B BARRETO" userId="734048d45b8f99b5" providerId="LiveId" clId="{91FBFA8B-A421-4FC6-B872-02DD18E68E49}" dt="2022-10-12T11:54:45.621" v="1091" actId="1076"/>
          <ac:picMkLst>
            <pc:docMk/>
            <pc:sldMk cId="3238450912" sldId="728"/>
            <ac:picMk id="12" creationId="{AD1756B7-02F7-904A-EBC9-295DA4348252}"/>
          </ac:picMkLst>
        </pc:picChg>
        <pc:picChg chg="mod">
          <ac:chgData name="ALEXANDRE B BARRETO" userId="734048d45b8f99b5" providerId="LiveId" clId="{91FBFA8B-A421-4FC6-B872-02DD18E68E49}" dt="2022-10-12T11:55:54.594" v="1111" actId="1076"/>
          <ac:picMkLst>
            <pc:docMk/>
            <pc:sldMk cId="3238450912" sldId="728"/>
            <ac:picMk id="15" creationId="{5F928085-25F2-6F50-DCBF-D0BE7608DD2F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16" creationId="{2A8D2A8C-972A-9832-50FA-023BACEFD3E8}"/>
          </ac:picMkLst>
        </pc:picChg>
        <pc:picChg chg="mod">
          <ac:chgData name="ALEXANDRE B BARRETO" userId="734048d45b8f99b5" providerId="LiveId" clId="{91FBFA8B-A421-4FC6-B872-02DD18E68E49}" dt="2022-10-12T11:55:54.594" v="1111" actId="1076"/>
          <ac:picMkLst>
            <pc:docMk/>
            <pc:sldMk cId="3238450912" sldId="728"/>
            <ac:picMk id="17" creationId="{A2EB081A-4317-E782-6173-E695DAC07AAD}"/>
          </ac:picMkLst>
        </pc:picChg>
        <pc:picChg chg="mod">
          <ac:chgData name="ALEXANDRE B BARRETO" userId="734048d45b8f99b5" providerId="LiveId" clId="{91FBFA8B-A421-4FC6-B872-02DD18E68E49}" dt="2022-10-12T11:55:45.495" v="1109" actId="1076"/>
          <ac:picMkLst>
            <pc:docMk/>
            <pc:sldMk cId="3238450912" sldId="728"/>
            <ac:picMk id="19" creationId="{2FC434A9-B27A-F122-00DD-687275670978}"/>
          </ac:picMkLst>
        </pc:picChg>
        <pc:picChg chg="mod">
          <ac:chgData name="ALEXANDRE B BARRETO" userId="734048d45b8f99b5" providerId="LiveId" clId="{91FBFA8B-A421-4FC6-B872-02DD18E68E49}" dt="2022-10-12T11:55:45.495" v="1109" actId="1076"/>
          <ac:picMkLst>
            <pc:docMk/>
            <pc:sldMk cId="3238450912" sldId="728"/>
            <ac:picMk id="20" creationId="{EC3F7582-7FDA-D6F6-C0AF-5FE3B389A350}"/>
          </ac:picMkLst>
        </pc:picChg>
        <pc:picChg chg="mod topLvl">
          <ac:chgData name="ALEXANDRE B BARRETO" userId="734048d45b8f99b5" providerId="LiveId" clId="{91FBFA8B-A421-4FC6-B872-02DD18E68E49}" dt="2022-10-12T11:53:35.053" v="1071" actId="1076"/>
          <ac:picMkLst>
            <pc:docMk/>
            <pc:sldMk cId="3238450912" sldId="728"/>
            <ac:picMk id="22" creationId="{8D27E63A-E388-175A-842F-ED57AA20F8CF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23" creationId="{2DCA7EAB-803F-8ED4-3C70-A9E6DD66680C}"/>
          </ac:picMkLst>
        </pc:picChg>
        <pc:picChg chg="mod topLvl">
          <ac:chgData name="ALEXANDRE B BARRETO" userId="734048d45b8f99b5" providerId="LiveId" clId="{91FBFA8B-A421-4FC6-B872-02DD18E68E49}" dt="2022-10-12T11:54:06.528" v="1078" actId="1076"/>
          <ac:picMkLst>
            <pc:docMk/>
            <pc:sldMk cId="3238450912" sldId="728"/>
            <ac:picMk id="24" creationId="{8D9A2BB7-4195-6635-AE01-2EC7A84248A6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25" creationId="{DF4057E2-7CE3-6C56-A135-EA7842723E36}"/>
          </ac:picMkLst>
        </pc:picChg>
        <pc:picChg chg="del mod topLvl">
          <ac:chgData name="ALEXANDRE B BARRETO" userId="734048d45b8f99b5" providerId="LiveId" clId="{91FBFA8B-A421-4FC6-B872-02DD18E68E49}" dt="2022-10-12T11:10:52.527" v="747" actId="478"/>
          <ac:picMkLst>
            <pc:docMk/>
            <pc:sldMk cId="3238450912" sldId="728"/>
            <ac:picMk id="26" creationId="{09CD2447-487C-0094-97DD-1FE7F41B98E1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27" creationId="{57B642E6-6582-4ECB-0FE6-C5BC3AC0C1D4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28" creationId="{86D0398D-29E9-42B4-32C9-5D17D6B5EED8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29" creationId="{6BC29624-7ED8-0100-0713-BD96AD2EB2C1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30" creationId="{445E7DDF-5196-9498-2F39-0CAF34111FD7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31" creationId="{30329E95-6600-9986-90AB-AA7F13028B14}"/>
          </ac:picMkLst>
        </pc:picChg>
        <pc:picChg chg="mod topLvl">
          <ac:chgData name="ALEXANDRE B BARRETO" userId="734048d45b8f99b5" providerId="LiveId" clId="{91FBFA8B-A421-4FC6-B872-02DD18E68E49}" dt="2022-10-12T11:10:54.950" v="748" actId="1076"/>
          <ac:picMkLst>
            <pc:docMk/>
            <pc:sldMk cId="3238450912" sldId="728"/>
            <ac:picMk id="32" creationId="{E90E1C0A-5018-F6A2-2C2D-E33752DAAD71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33" creationId="{DA5FD70A-798A-C899-3CCE-C4F1CD48A489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34" creationId="{949D21E9-B4F8-DAF7-95AF-C1B40BC7E7A6}"/>
          </ac:picMkLst>
        </pc:picChg>
        <pc:picChg chg="add mod">
          <ac:chgData name="ALEXANDRE B BARRETO" userId="734048d45b8f99b5" providerId="LiveId" clId="{91FBFA8B-A421-4FC6-B872-02DD18E68E49}" dt="2022-10-12T11:56:47.534" v="1130" actId="1076"/>
          <ac:picMkLst>
            <pc:docMk/>
            <pc:sldMk cId="3238450912" sldId="728"/>
            <ac:picMk id="40" creationId="{DF36E1D1-95C8-AC30-BB53-4DDCF5EFDC4E}"/>
          </ac:picMkLst>
        </pc:picChg>
        <pc:picChg chg="add del mod">
          <ac:chgData name="ALEXANDRE B BARRETO" userId="734048d45b8f99b5" providerId="LiveId" clId="{91FBFA8B-A421-4FC6-B872-02DD18E68E49}" dt="2022-10-12T11:56:13.993" v="1118" actId="478"/>
          <ac:picMkLst>
            <pc:docMk/>
            <pc:sldMk cId="3238450912" sldId="728"/>
            <ac:picMk id="41" creationId="{DDB1F560-554E-0EDF-B260-F61A50054E26}"/>
          </ac:picMkLst>
        </pc:picChg>
        <pc:picChg chg="add mod">
          <ac:chgData name="ALEXANDRE B BARRETO" userId="734048d45b8f99b5" providerId="LiveId" clId="{91FBFA8B-A421-4FC6-B872-02DD18E68E49}" dt="2022-10-12T11:56:07.932" v="1117" actId="1076"/>
          <ac:picMkLst>
            <pc:docMk/>
            <pc:sldMk cId="3238450912" sldId="728"/>
            <ac:picMk id="42" creationId="{6D838A38-61AC-F04F-6ED0-CFFE25BEA517}"/>
          </ac:picMkLst>
        </pc:picChg>
        <pc:picChg chg="add mod">
          <ac:chgData name="ALEXANDRE B BARRETO" userId="734048d45b8f99b5" providerId="LiveId" clId="{91FBFA8B-A421-4FC6-B872-02DD18E68E49}" dt="2022-10-12T11:55:43.114" v="1108" actId="1076"/>
          <ac:picMkLst>
            <pc:docMk/>
            <pc:sldMk cId="3238450912" sldId="728"/>
            <ac:picMk id="43" creationId="{FB7B7925-79E4-B0C0-BCE3-491B15D3FA45}"/>
          </ac:picMkLst>
        </pc:picChg>
        <pc:picChg chg="add mod">
          <ac:chgData name="ALEXANDRE B BARRETO" userId="734048d45b8f99b5" providerId="LiveId" clId="{91FBFA8B-A421-4FC6-B872-02DD18E68E49}" dt="2022-10-12T11:50:06.771" v="1013" actId="1076"/>
          <ac:picMkLst>
            <pc:docMk/>
            <pc:sldMk cId="3238450912" sldId="728"/>
            <ac:picMk id="44" creationId="{A078AE3E-363F-5041-3FE3-ED2A88FB369F}"/>
          </ac:picMkLst>
        </pc:picChg>
        <pc:picChg chg="add del mod">
          <ac:chgData name="ALEXANDRE B BARRETO" userId="734048d45b8f99b5" providerId="LiveId" clId="{91FBFA8B-A421-4FC6-B872-02DD18E68E49}" dt="2022-10-12T11:56:16.904" v="1119" actId="478"/>
          <ac:picMkLst>
            <pc:docMk/>
            <pc:sldMk cId="3238450912" sldId="728"/>
            <ac:picMk id="50" creationId="{E1D1DBF1-7B76-87A8-C013-8D59A496C4DC}"/>
          </ac:picMkLst>
        </pc:picChg>
        <pc:picChg chg="add mod">
          <ac:chgData name="ALEXANDRE B BARRETO" userId="734048d45b8f99b5" providerId="LiveId" clId="{91FBFA8B-A421-4FC6-B872-02DD18E68E49}" dt="2022-10-12T11:54:48.621" v="1092" actId="1076"/>
          <ac:picMkLst>
            <pc:docMk/>
            <pc:sldMk cId="3238450912" sldId="728"/>
            <ac:picMk id="51" creationId="{96BFEC32-4F82-96D3-1EC6-FD9B1D97C4C5}"/>
          </ac:picMkLst>
        </pc:picChg>
        <pc:picChg chg="add mod">
          <ac:chgData name="ALEXANDRE B BARRETO" userId="734048d45b8f99b5" providerId="LiveId" clId="{91FBFA8B-A421-4FC6-B872-02DD18E68E49}" dt="2022-10-12T11:53:32.460" v="1070" actId="14100"/>
          <ac:picMkLst>
            <pc:docMk/>
            <pc:sldMk cId="3238450912" sldId="728"/>
            <ac:picMk id="52" creationId="{C3A9C5E2-BB73-56AB-3D04-31136DE991A7}"/>
          </ac:picMkLst>
        </pc:picChg>
        <pc:picChg chg="add del mod">
          <ac:chgData name="ALEXANDRE B BARRETO" userId="734048d45b8f99b5" providerId="LiveId" clId="{91FBFA8B-A421-4FC6-B872-02DD18E68E49}" dt="2022-10-12T11:48:35.095" v="988"/>
          <ac:picMkLst>
            <pc:docMk/>
            <pc:sldMk cId="3238450912" sldId="728"/>
            <ac:picMk id="54" creationId="{CA8C1334-B21C-CDA4-3265-4C50007B8752}"/>
          </ac:picMkLst>
        </pc:picChg>
        <pc:picChg chg="add del mod">
          <ac:chgData name="ALEXANDRE B BARRETO" userId="734048d45b8f99b5" providerId="LiveId" clId="{91FBFA8B-A421-4FC6-B872-02DD18E68E49}" dt="2022-10-12T11:48:35.095" v="988"/>
          <ac:picMkLst>
            <pc:docMk/>
            <pc:sldMk cId="3238450912" sldId="728"/>
            <ac:picMk id="55" creationId="{C935CEAC-2A0A-58FB-C3B4-8A79F83493A8}"/>
          </ac:picMkLst>
        </pc:picChg>
        <pc:picChg chg="add mod">
          <ac:chgData name="ALEXANDRE B BARRETO" userId="734048d45b8f99b5" providerId="LiveId" clId="{91FBFA8B-A421-4FC6-B872-02DD18E68E49}" dt="2022-10-12T11:53:59.287" v="1076" actId="1076"/>
          <ac:picMkLst>
            <pc:docMk/>
            <pc:sldMk cId="3238450912" sldId="728"/>
            <ac:picMk id="56" creationId="{92C1094E-BC92-AA81-997B-88A81233DDFD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1030" creationId="{9B1EEF5A-057A-7146-312D-E402DA0FCE8E}"/>
          </ac:picMkLst>
        </pc:picChg>
        <pc:picChg chg="add mod">
          <ac:chgData name="ALEXANDRE B BARRETO" userId="734048d45b8f99b5" providerId="LiveId" clId="{91FBFA8B-A421-4FC6-B872-02DD18E68E49}" dt="2022-10-12T11:58:00.275" v="1141" actId="1076"/>
          <ac:picMkLst>
            <pc:docMk/>
            <pc:sldMk cId="3238450912" sldId="728"/>
            <ac:picMk id="1034" creationId="{CBBA09B6-5808-1277-4BF7-4702F383FE18}"/>
          </ac:picMkLst>
        </pc:picChg>
        <pc:picChg chg="mod">
          <ac:chgData name="ALEXANDRE B BARRETO" userId="734048d45b8f99b5" providerId="LiveId" clId="{91FBFA8B-A421-4FC6-B872-02DD18E68E49}" dt="2022-10-12T11:57:54.265" v="1138" actId="1076"/>
          <ac:picMkLst>
            <pc:docMk/>
            <pc:sldMk cId="3238450912" sldId="728"/>
            <ac:picMk id="1047" creationId="{A0CFEC75-8761-FD2F-E50A-ADB8CDCC5B76}"/>
          </ac:picMkLst>
        </pc:picChg>
        <pc:picChg chg="mod">
          <ac:chgData name="ALEXANDRE B BARRETO" userId="734048d45b8f99b5" providerId="LiveId" clId="{91FBFA8B-A421-4FC6-B872-02DD18E68E49}" dt="2022-10-12T11:57:54.265" v="1138" actId="1076"/>
          <ac:picMkLst>
            <pc:docMk/>
            <pc:sldMk cId="3238450912" sldId="728"/>
            <ac:picMk id="1048" creationId="{F75B0CD1-0EBC-7D38-6481-0C5E8ADA4E2D}"/>
          </ac:picMkLst>
        </pc:picChg>
        <pc:picChg chg="add mod">
          <ac:chgData name="ALEXANDRE B BARRETO" userId="734048d45b8f99b5" providerId="LiveId" clId="{91FBFA8B-A421-4FC6-B872-02DD18E68E49}" dt="2022-10-12T11:57:51.899" v="1137" actId="14100"/>
          <ac:picMkLst>
            <pc:docMk/>
            <pc:sldMk cId="3238450912" sldId="728"/>
            <ac:picMk id="1049" creationId="{E8C271D7-5E99-0E73-2C24-4EC96C94C346}"/>
          </ac:picMkLst>
        </pc:picChg>
        <pc:picChg chg="add mod">
          <ac:chgData name="ALEXANDRE B BARRETO" userId="734048d45b8f99b5" providerId="LiveId" clId="{91FBFA8B-A421-4FC6-B872-02DD18E68E49}" dt="2022-10-12T11:50:45.776" v="1033" actId="1076"/>
          <ac:picMkLst>
            <pc:docMk/>
            <pc:sldMk cId="3238450912" sldId="728"/>
            <ac:picMk id="2050" creationId="{5A5FA8E3-8B5E-0E0C-5704-5295CCD05D29}"/>
          </ac:picMkLst>
        </pc:picChg>
        <pc:picChg chg="add mod">
          <ac:chgData name="ALEXANDRE B BARRETO" userId="734048d45b8f99b5" providerId="LiveId" clId="{91FBFA8B-A421-4FC6-B872-02DD18E68E49}" dt="2022-10-12T11:50:45.776" v="1033" actId="1076"/>
          <ac:picMkLst>
            <pc:docMk/>
            <pc:sldMk cId="3238450912" sldId="728"/>
            <ac:picMk id="2052" creationId="{6618E078-8656-E816-4DC7-6DC69CB7FF3F}"/>
          </ac:picMkLst>
        </pc:picChg>
        <pc:picChg chg="add del">
          <ac:chgData name="ALEXANDRE B BARRETO" userId="734048d45b8f99b5" providerId="LiveId" clId="{91FBFA8B-A421-4FC6-B872-02DD18E68E49}" dt="2022-10-12T11:47:13.080" v="969" actId="21"/>
          <ac:picMkLst>
            <pc:docMk/>
            <pc:sldMk cId="3238450912" sldId="728"/>
            <ac:picMk id="2054" creationId="{5F0E4EC4-AB7B-4155-D540-53E91C67F2AC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8209" creationId="{04E5BE0A-5B91-952D-57CF-80E720AA7991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8210" creationId="{7840989C-496D-D732-EE75-9299D9765D80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8211" creationId="{A2937D8A-03CE-022D-895C-490BF6312299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8212" creationId="{16F71F0D-D6F2-FC29-0B87-486836FC7D08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8215" creationId="{835EBC40-2D60-B18B-131F-F43CC02E0D52}"/>
          </ac:picMkLst>
        </pc:picChg>
        <pc:picChg chg="del">
          <ac:chgData name="ALEXANDRE B BARRETO" userId="734048d45b8f99b5" providerId="LiveId" clId="{91FBFA8B-A421-4FC6-B872-02DD18E68E49}" dt="2022-10-12T11:04:03.880" v="674" actId="478"/>
          <ac:picMkLst>
            <pc:docMk/>
            <pc:sldMk cId="3238450912" sldId="728"/>
            <ac:picMk id="8216" creationId="{28048EEA-1A7D-F064-633E-70DE1CD734F7}"/>
          </ac:picMkLst>
        </pc:picChg>
        <pc:cxnChg chg="del mod topLvl">
          <ac:chgData name="ALEXANDRE B BARRETO" userId="734048d45b8f99b5" providerId="LiveId" clId="{91FBFA8B-A421-4FC6-B872-02DD18E68E49}" dt="2022-10-12T11:53:37.449" v="1072" actId="478"/>
          <ac:cxnSpMkLst>
            <pc:docMk/>
            <pc:sldMk cId="3238450912" sldId="728"/>
            <ac:cxnSpMk id="35" creationId="{CC4F9FC7-C4EE-9D1A-E1E9-C0C6E0E6D581}"/>
          </ac:cxnSpMkLst>
        </pc:cxnChg>
        <pc:cxnChg chg="del mod topLvl">
          <ac:chgData name="ALEXANDRE B BARRETO" userId="734048d45b8f99b5" providerId="LiveId" clId="{91FBFA8B-A421-4FC6-B872-02DD18E68E49}" dt="2022-10-12T11:11:01.852" v="750" actId="478"/>
          <ac:cxnSpMkLst>
            <pc:docMk/>
            <pc:sldMk cId="3238450912" sldId="728"/>
            <ac:cxnSpMk id="36" creationId="{AE208521-3E25-ADAA-1740-1D2AEB7C1715}"/>
          </ac:cxnSpMkLst>
        </pc:cxnChg>
        <pc:cxnChg chg="add del">
          <ac:chgData name="ALEXANDRE B BARRETO" userId="734048d45b8f99b5" providerId="LiveId" clId="{91FBFA8B-A421-4FC6-B872-02DD18E68E49}" dt="2022-10-12T11:49:02.031" v="994" actId="11529"/>
          <ac:cxnSpMkLst>
            <pc:docMk/>
            <pc:sldMk cId="3238450912" sldId="728"/>
            <ac:cxnSpMk id="59" creationId="{D881AB4B-62AA-CB50-29AA-5D8BB4B14059}"/>
          </ac:cxnSpMkLst>
        </pc:cxnChg>
        <pc:cxnChg chg="add mod">
          <ac:chgData name="ALEXANDRE B BARRETO" userId="734048d45b8f99b5" providerId="LiveId" clId="{91FBFA8B-A421-4FC6-B872-02DD18E68E49}" dt="2022-10-12T11:54:06.528" v="1078" actId="1076"/>
          <ac:cxnSpMkLst>
            <pc:docMk/>
            <pc:sldMk cId="3238450912" sldId="728"/>
            <ac:cxnSpMk id="60" creationId="{C7324F0D-DEDC-80AD-4101-14ADF51F8983}"/>
          </ac:cxnSpMkLst>
        </pc:cxnChg>
        <pc:cxnChg chg="add mod">
          <ac:chgData name="ALEXANDRE B BARRETO" userId="734048d45b8f99b5" providerId="LiveId" clId="{91FBFA8B-A421-4FC6-B872-02DD18E68E49}" dt="2022-10-12T11:54:06.528" v="1078" actId="1076"/>
          <ac:cxnSpMkLst>
            <pc:docMk/>
            <pc:sldMk cId="3238450912" sldId="728"/>
            <ac:cxnSpMk id="1039" creationId="{310CDE96-E732-A690-6941-2E94C9A56614}"/>
          </ac:cxnSpMkLst>
        </pc:cxnChg>
        <pc:cxnChg chg="del">
          <ac:chgData name="ALEXANDRE B BARRETO" userId="734048d45b8f99b5" providerId="LiveId" clId="{91FBFA8B-A421-4FC6-B872-02DD18E68E49}" dt="2022-10-12T11:04:03.880" v="674" actId="478"/>
          <ac:cxnSpMkLst>
            <pc:docMk/>
            <pc:sldMk cId="3238450912" sldId="728"/>
            <ac:cxnSpMk id="8200" creationId="{E5325A71-5DAB-90F5-BF24-30228E0A3AD0}"/>
          </ac:cxnSpMkLst>
        </pc:cxnChg>
        <pc:cxnChg chg="del">
          <ac:chgData name="ALEXANDRE B BARRETO" userId="734048d45b8f99b5" providerId="LiveId" clId="{91FBFA8B-A421-4FC6-B872-02DD18E68E49}" dt="2022-10-12T11:04:03.880" v="674" actId="478"/>
          <ac:cxnSpMkLst>
            <pc:docMk/>
            <pc:sldMk cId="3238450912" sldId="728"/>
            <ac:cxnSpMk id="8205" creationId="{7475DE98-5765-8B6D-B769-FB2E1B09096E}"/>
          </ac:cxnSpMkLst>
        </pc:cxnChg>
      </pc:sldChg>
      <pc:sldChg chg="addSp delSp modSp add mod">
        <pc:chgData name="ALEXANDRE B BARRETO" userId="734048d45b8f99b5" providerId="LiveId" clId="{91FBFA8B-A421-4FC6-B872-02DD18E68E49}" dt="2022-10-12T11:45:59.723" v="967" actId="478"/>
        <pc:sldMkLst>
          <pc:docMk/>
          <pc:sldMk cId="2664490565" sldId="729"/>
        </pc:sldMkLst>
        <pc:spChg chg="add del mod">
          <ac:chgData name="ALEXANDRE B BARRETO" userId="734048d45b8f99b5" providerId="LiveId" clId="{91FBFA8B-A421-4FC6-B872-02DD18E68E49}" dt="2022-10-12T11:43:50.119" v="924" actId="478"/>
          <ac:spMkLst>
            <pc:docMk/>
            <pc:sldMk cId="2664490565" sldId="729"/>
            <ac:spMk id="5" creationId="{38696112-926E-7C59-1DD7-321EFA6B5C02}"/>
          </ac:spMkLst>
        </pc:spChg>
        <pc:spChg chg="add del mod">
          <ac:chgData name="ALEXANDRE B BARRETO" userId="734048d45b8f99b5" providerId="LiveId" clId="{91FBFA8B-A421-4FC6-B872-02DD18E68E49}" dt="2022-10-12T11:43:50.119" v="924" actId="478"/>
          <ac:spMkLst>
            <pc:docMk/>
            <pc:sldMk cId="2664490565" sldId="729"/>
            <ac:spMk id="6" creationId="{E6DF4FFF-9753-4A35-45F9-90DA1595372A}"/>
          </ac:spMkLst>
        </pc:spChg>
        <pc:spChg chg="add del mod topLvl">
          <ac:chgData name="ALEXANDRE B BARRETO" userId="734048d45b8f99b5" providerId="LiveId" clId="{91FBFA8B-A421-4FC6-B872-02DD18E68E49}" dt="2022-10-12T11:44:29.905" v="939" actId="478"/>
          <ac:spMkLst>
            <pc:docMk/>
            <pc:sldMk cId="2664490565" sldId="729"/>
            <ac:spMk id="16" creationId="{9DA3E8DD-0FF2-3FBE-1AE8-3946ECD6F3EF}"/>
          </ac:spMkLst>
        </pc:spChg>
        <pc:spChg chg="add del mod topLvl">
          <ac:chgData name="ALEXANDRE B BARRETO" userId="734048d45b8f99b5" providerId="LiveId" clId="{91FBFA8B-A421-4FC6-B872-02DD18E68E49}" dt="2022-10-12T11:44:29.905" v="939" actId="478"/>
          <ac:spMkLst>
            <pc:docMk/>
            <pc:sldMk cId="2664490565" sldId="729"/>
            <ac:spMk id="21" creationId="{FDA05206-EA14-4FEB-CA41-DE993A5FD5DB}"/>
          </ac:spMkLst>
        </pc:spChg>
        <pc:spChg chg="add mod">
          <ac:chgData name="ALEXANDRE B BARRETO" userId="734048d45b8f99b5" providerId="LiveId" clId="{91FBFA8B-A421-4FC6-B872-02DD18E68E49}" dt="2022-10-12T11:44:38.217" v="941" actId="207"/>
          <ac:spMkLst>
            <pc:docMk/>
            <pc:sldMk cId="2664490565" sldId="729"/>
            <ac:spMk id="25" creationId="{C005EA5F-32C5-A204-C8D0-CB33C36387DB}"/>
          </ac:spMkLst>
        </pc:spChg>
        <pc:spChg chg="add mod">
          <ac:chgData name="ALEXANDRE B BARRETO" userId="734048d45b8f99b5" providerId="LiveId" clId="{91FBFA8B-A421-4FC6-B872-02DD18E68E49}" dt="2022-10-12T11:44:44.180" v="944" actId="207"/>
          <ac:spMkLst>
            <pc:docMk/>
            <pc:sldMk cId="2664490565" sldId="729"/>
            <ac:spMk id="26" creationId="{3607E98B-1668-745C-292C-C3E0E35412E4}"/>
          </ac:spMkLst>
        </pc:spChg>
        <pc:spChg chg="add mod">
          <ac:chgData name="ALEXANDRE B BARRETO" userId="734048d45b8f99b5" providerId="LiveId" clId="{91FBFA8B-A421-4FC6-B872-02DD18E68E49}" dt="2022-10-12T11:44:50.670" v="947" actId="207"/>
          <ac:spMkLst>
            <pc:docMk/>
            <pc:sldMk cId="2664490565" sldId="729"/>
            <ac:spMk id="27" creationId="{DC663C11-3D03-A02B-0FC8-010DA44742DA}"/>
          </ac:spMkLst>
        </pc:spChg>
        <pc:spChg chg="add mod">
          <ac:chgData name="ALEXANDRE B BARRETO" userId="734048d45b8f99b5" providerId="LiveId" clId="{91FBFA8B-A421-4FC6-B872-02DD18E68E49}" dt="2022-10-12T11:44:56.748" v="950" actId="207"/>
          <ac:spMkLst>
            <pc:docMk/>
            <pc:sldMk cId="2664490565" sldId="729"/>
            <ac:spMk id="28" creationId="{87C7B6B5-4A73-20C4-7120-13A64C7B8DDD}"/>
          </ac:spMkLst>
        </pc:spChg>
        <pc:spChg chg="add mod">
          <ac:chgData name="ALEXANDRE B BARRETO" userId="734048d45b8f99b5" providerId="LiveId" clId="{91FBFA8B-A421-4FC6-B872-02DD18E68E49}" dt="2022-10-12T11:45:05.276" v="953" actId="207"/>
          <ac:spMkLst>
            <pc:docMk/>
            <pc:sldMk cId="2664490565" sldId="729"/>
            <ac:spMk id="29" creationId="{237F23E5-F447-7376-99CD-96F301F267EE}"/>
          </ac:spMkLst>
        </pc:spChg>
        <pc:spChg chg="add mod">
          <ac:chgData name="ALEXANDRE B BARRETO" userId="734048d45b8f99b5" providerId="LiveId" clId="{91FBFA8B-A421-4FC6-B872-02DD18E68E49}" dt="2022-10-12T11:45:12.732" v="955" actId="1076"/>
          <ac:spMkLst>
            <pc:docMk/>
            <pc:sldMk cId="2664490565" sldId="729"/>
            <ac:spMk id="30" creationId="{7D8E574B-533E-E373-952C-42B3DAA7A966}"/>
          </ac:spMkLst>
        </pc:spChg>
        <pc:spChg chg="add mod">
          <ac:chgData name="ALEXANDRE B BARRETO" userId="734048d45b8f99b5" providerId="LiveId" clId="{91FBFA8B-A421-4FC6-B872-02DD18E68E49}" dt="2022-10-12T11:45:15.839" v="957" actId="1076"/>
          <ac:spMkLst>
            <pc:docMk/>
            <pc:sldMk cId="2664490565" sldId="729"/>
            <ac:spMk id="31" creationId="{D042B9C5-20B6-15A8-1FDD-3F314B10C373}"/>
          </ac:spMkLst>
        </pc:spChg>
        <pc:spChg chg="add mod">
          <ac:chgData name="ALEXANDRE B BARRETO" userId="734048d45b8f99b5" providerId="LiveId" clId="{91FBFA8B-A421-4FC6-B872-02DD18E68E49}" dt="2022-10-12T11:45:28.076" v="961" actId="207"/>
          <ac:spMkLst>
            <pc:docMk/>
            <pc:sldMk cId="2664490565" sldId="729"/>
            <ac:spMk id="33" creationId="{E9D9F8C2-6D6D-DFE7-0110-E2A0F484BEDA}"/>
          </ac:spMkLst>
        </pc:spChg>
        <pc:spChg chg="add del mod">
          <ac:chgData name="ALEXANDRE B BARRETO" userId="734048d45b8f99b5" providerId="LiveId" clId="{91FBFA8B-A421-4FC6-B872-02DD18E68E49}" dt="2022-10-12T11:45:59.723" v="967" actId="478"/>
          <ac:spMkLst>
            <pc:docMk/>
            <pc:sldMk cId="2664490565" sldId="729"/>
            <ac:spMk id="34" creationId="{5D37A973-5E0D-D7C8-E731-730873E4161F}"/>
          </ac:spMkLst>
        </pc:spChg>
        <pc:spChg chg="add del mod">
          <ac:chgData name="ALEXANDRE B BARRETO" userId="734048d45b8f99b5" providerId="LiveId" clId="{91FBFA8B-A421-4FC6-B872-02DD18E68E49}" dt="2022-10-12T11:45:59.723" v="967" actId="478"/>
          <ac:spMkLst>
            <pc:docMk/>
            <pc:sldMk cId="2664490565" sldId="729"/>
            <ac:spMk id="36" creationId="{5050B0A7-83B9-0B69-E56F-135293A694BC}"/>
          </ac:spMkLst>
        </pc:spChg>
        <pc:spChg chg="del">
          <ac:chgData name="ALEXANDRE B BARRETO" userId="734048d45b8f99b5" providerId="LiveId" clId="{91FBFA8B-A421-4FC6-B872-02DD18E68E49}" dt="2022-10-12T11:31:51.388" v="912" actId="478"/>
          <ac:spMkLst>
            <pc:docMk/>
            <pc:sldMk cId="2664490565" sldId="729"/>
            <ac:spMk id="48" creationId="{D69DCEE3-9C4F-983B-CD00-FA41B27944C1}"/>
          </ac:spMkLst>
        </pc:spChg>
        <pc:spChg chg="del">
          <ac:chgData name="ALEXANDRE B BARRETO" userId="734048d45b8f99b5" providerId="LiveId" clId="{91FBFA8B-A421-4FC6-B872-02DD18E68E49}" dt="2022-10-12T11:31:51.388" v="912" actId="478"/>
          <ac:spMkLst>
            <pc:docMk/>
            <pc:sldMk cId="2664490565" sldId="729"/>
            <ac:spMk id="49" creationId="{E11232E1-6E32-4A09-AA66-F02A08C86E96}"/>
          </ac:spMkLst>
        </pc:spChg>
        <pc:grpChg chg="del">
          <ac:chgData name="ALEXANDRE B BARRETO" userId="734048d45b8f99b5" providerId="LiveId" clId="{91FBFA8B-A421-4FC6-B872-02DD18E68E49}" dt="2022-10-12T11:31:51.388" v="912" actId="478"/>
          <ac:grpSpMkLst>
            <pc:docMk/>
            <pc:sldMk cId="2664490565" sldId="729"/>
            <ac:grpSpMk id="9" creationId="{2EA95A60-6A20-7669-7B87-B0DA0AFDCB90}"/>
          </ac:grpSpMkLst>
        </pc:grpChg>
        <pc:grpChg chg="del">
          <ac:chgData name="ALEXANDRE B BARRETO" userId="734048d45b8f99b5" providerId="LiveId" clId="{91FBFA8B-A421-4FC6-B872-02DD18E68E49}" dt="2022-10-12T11:31:51.388" v="912" actId="478"/>
          <ac:grpSpMkLst>
            <pc:docMk/>
            <pc:sldMk cId="2664490565" sldId="729"/>
            <ac:grpSpMk id="10" creationId="{C895A73D-8A2B-7FFE-1F5A-1AF8EA3A95DB}"/>
          </ac:grpSpMkLst>
        </pc:grpChg>
        <pc:grpChg chg="del">
          <ac:chgData name="ALEXANDRE B BARRETO" userId="734048d45b8f99b5" providerId="LiveId" clId="{91FBFA8B-A421-4FC6-B872-02DD18E68E49}" dt="2022-10-12T11:31:51.388" v="912" actId="478"/>
          <ac:grpSpMkLst>
            <pc:docMk/>
            <pc:sldMk cId="2664490565" sldId="729"/>
            <ac:grpSpMk id="13" creationId="{56E38BE9-8D02-1F11-69AE-60BB08CD0D06}"/>
          </ac:grpSpMkLst>
        </pc:grpChg>
        <pc:grpChg chg="del">
          <ac:chgData name="ALEXANDRE B BARRETO" userId="734048d45b8f99b5" providerId="LiveId" clId="{91FBFA8B-A421-4FC6-B872-02DD18E68E49}" dt="2022-10-12T11:31:51.388" v="912" actId="478"/>
          <ac:grpSpMkLst>
            <pc:docMk/>
            <pc:sldMk cId="2664490565" sldId="729"/>
            <ac:grpSpMk id="14" creationId="{E9921587-BC39-23A0-8379-B12D7595884B}"/>
          </ac:grpSpMkLst>
        </pc:grpChg>
        <pc:grpChg chg="del">
          <ac:chgData name="ALEXANDRE B BARRETO" userId="734048d45b8f99b5" providerId="LiveId" clId="{91FBFA8B-A421-4FC6-B872-02DD18E68E49}" dt="2022-10-12T11:31:51.388" v="912" actId="478"/>
          <ac:grpSpMkLst>
            <pc:docMk/>
            <pc:sldMk cId="2664490565" sldId="729"/>
            <ac:grpSpMk id="18" creationId="{122BCA35-AD33-9961-39D5-299F3437371C}"/>
          </ac:grpSpMkLst>
        </pc:grpChg>
        <pc:grpChg chg="add del mod">
          <ac:chgData name="ALEXANDRE B BARRETO" userId="734048d45b8f99b5" providerId="LiveId" clId="{91FBFA8B-A421-4FC6-B872-02DD18E68E49}" dt="2022-10-12T11:44:29.905" v="939" actId="478"/>
          <ac:grpSpMkLst>
            <pc:docMk/>
            <pc:sldMk cId="2664490565" sldId="729"/>
            <ac:grpSpMk id="23" creationId="{D021ED38-1852-DC23-7B0A-0A89EAEAD3A7}"/>
          </ac:grpSpMkLst>
        </pc:grp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3" creationId="{665C27BF-CD06-CC02-6021-28094985E593}"/>
          </ac:picMkLst>
        </pc:picChg>
        <pc:picChg chg="add">
          <ac:chgData name="ALEXANDRE B BARRETO" userId="734048d45b8f99b5" providerId="LiveId" clId="{91FBFA8B-A421-4FC6-B872-02DD18E68E49}" dt="2022-10-12T11:31:51.920" v="913" actId="22"/>
          <ac:picMkLst>
            <pc:docMk/>
            <pc:sldMk cId="2664490565" sldId="729"/>
            <ac:picMk id="4" creationId="{7B838211-3DE7-DFC8-73AB-C7D21072FC6D}"/>
          </ac:picMkLst>
        </pc:pic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22" creationId="{8D27E63A-E388-175A-842F-ED57AA20F8CF}"/>
          </ac:picMkLst>
        </pc:pic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24" creationId="{8D9A2BB7-4195-6635-AE01-2EC7A84248A6}"/>
          </ac:picMkLst>
        </pc:pic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32" creationId="{E90E1C0A-5018-F6A2-2C2D-E33752DAAD71}"/>
          </ac:picMkLst>
        </pc:pic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40" creationId="{DF36E1D1-95C8-AC30-BB53-4DDCF5EFDC4E}"/>
          </ac:picMkLst>
        </pc:pic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41" creationId="{DDB1F560-554E-0EDF-B260-F61A50054E26}"/>
          </ac:picMkLst>
        </pc:pic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42" creationId="{6D838A38-61AC-F04F-6ED0-CFFE25BEA517}"/>
          </ac:picMkLst>
        </pc:pic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43" creationId="{FB7B7925-79E4-B0C0-BCE3-491B15D3FA45}"/>
          </ac:picMkLst>
        </pc:pic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44" creationId="{A078AE3E-363F-5041-3FE3-ED2A88FB369F}"/>
          </ac:picMkLst>
        </pc:pic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50" creationId="{E1D1DBF1-7B76-87A8-C013-8D59A496C4DC}"/>
          </ac:picMkLst>
        </pc:pic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51" creationId="{96BFEC32-4F82-96D3-1EC6-FD9B1D97C4C5}"/>
          </ac:picMkLst>
        </pc:picChg>
        <pc:picChg chg="del">
          <ac:chgData name="ALEXANDRE B BARRETO" userId="734048d45b8f99b5" providerId="LiveId" clId="{91FBFA8B-A421-4FC6-B872-02DD18E68E49}" dt="2022-10-12T11:31:51.388" v="912" actId="478"/>
          <ac:picMkLst>
            <pc:docMk/>
            <pc:sldMk cId="2664490565" sldId="729"/>
            <ac:picMk id="52" creationId="{C3A9C5E2-BB73-56AB-3D04-31136DE991A7}"/>
          </ac:picMkLst>
        </pc:picChg>
        <pc:cxnChg chg="del">
          <ac:chgData name="ALEXANDRE B BARRETO" userId="734048d45b8f99b5" providerId="LiveId" clId="{91FBFA8B-A421-4FC6-B872-02DD18E68E49}" dt="2022-10-12T11:31:51.388" v="912" actId="478"/>
          <ac:cxnSpMkLst>
            <pc:docMk/>
            <pc:sldMk cId="2664490565" sldId="729"/>
            <ac:cxnSpMk id="35" creationId="{CC4F9FC7-C4EE-9D1A-E1E9-C0C6E0E6D581}"/>
          </ac:cxnSpMkLst>
        </pc:cxnChg>
      </pc:sldChg>
      <pc:sldChg chg="addSp delSp modSp new mod">
        <pc:chgData name="ALEXANDRE B BARRETO" userId="734048d45b8f99b5" providerId="LiveId" clId="{91FBFA8B-A421-4FC6-B872-02DD18E68E49}" dt="2022-10-12T11:48:09.992" v="984" actId="1440"/>
        <pc:sldMkLst>
          <pc:docMk/>
          <pc:sldMk cId="1217630894" sldId="730"/>
        </pc:sldMkLst>
        <pc:spChg chg="del">
          <ac:chgData name="ALEXANDRE B BARRETO" userId="734048d45b8f99b5" providerId="LiveId" clId="{91FBFA8B-A421-4FC6-B872-02DD18E68E49}" dt="2022-10-12T11:47:19.556" v="971" actId="478"/>
          <ac:spMkLst>
            <pc:docMk/>
            <pc:sldMk cId="1217630894" sldId="730"/>
            <ac:spMk id="2" creationId="{E423564A-EA37-7E3B-DCC1-A4EBF37E0E39}"/>
          </ac:spMkLst>
        </pc:spChg>
        <pc:spChg chg="del">
          <ac:chgData name="ALEXANDRE B BARRETO" userId="734048d45b8f99b5" providerId="LiveId" clId="{91FBFA8B-A421-4FC6-B872-02DD18E68E49}" dt="2022-10-12T11:47:19.556" v="971" actId="478"/>
          <ac:spMkLst>
            <pc:docMk/>
            <pc:sldMk cId="1217630894" sldId="730"/>
            <ac:spMk id="3" creationId="{F9328291-60CE-09A4-977A-BBB64260AAB1}"/>
          </ac:spMkLst>
        </pc:spChg>
        <pc:picChg chg="add mod">
          <ac:chgData name="ALEXANDRE B BARRETO" userId="734048d45b8f99b5" providerId="LiveId" clId="{91FBFA8B-A421-4FC6-B872-02DD18E68E49}" dt="2022-10-12T11:47:26.715" v="973" actId="1076"/>
          <ac:picMkLst>
            <pc:docMk/>
            <pc:sldMk cId="1217630894" sldId="730"/>
            <ac:picMk id="4" creationId="{8186A408-4D0E-7D14-BC82-82613D2A8C51}"/>
          </ac:picMkLst>
        </pc:picChg>
        <pc:picChg chg="add mod">
          <ac:chgData name="ALEXANDRE B BARRETO" userId="734048d45b8f99b5" providerId="LiveId" clId="{91FBFA8B-A421-4FC6-B872-02DD18E68E49}" dt="2022-10-12T11:48:09.992" v="984" actId="1440"/>
          <ac:picMkLst>
            <pc:docMk/>
            <pc:sldMk cId="1217630894" sldId="730"/>
            <ac:picMk id="5" creationId="{5ACEE8F5-446F-4BA9-684B-A7FA44E91CDF}"/>
          </ac:picMkLst>
        </pc:picChg>
      </pc:sldChg>
    </pc:docChg>
  </pc:docChgLst>
  <pc:docChgLst>
    <pc:chgData name="ALEXANDRE B BARRETO" userId="734048d45b8f99b5" providerId="LiveId" clId="{84CC2E14-D5E5-4680-ABC2-33934E01EDE1}"/>
    <pc:docChg chg="undo custSel addSld modSld">
      <pc:chgData name="ALEXANDRE B BARRETO" userId="734048d45b8f99b5" providerId="LiveId" clId="{84CC2E14-D5E5-4680-ABC2-33934E01EDE1}" dt="2022-10-11T16:48:06.248" v="146" actId="1076"/>
      <pc:docMkLst>
        <pc:docMk/>
      </pc:docMkLst>
      <pc:sldChg chg="addSp delSp modSp add mod addAnim delAnim">
        <pc:chgData name="ALEXANDRE B BARRETO" userId="734048d45b8f99b5" providerId="LiveId" clId="{84CC2E14-D5E5-4680-ABC2-33934E01EDE1}" dt="2022-10-11T16:48:06.248" v="146" actId="1076"/>
        <pc:sldMkLst>
          <pc:docMk/>
          <pc:sldMk cId="271212104" sldId="726"/>
        </pc:sldMkLst>
        <pc:spChg chg="del">
          <ac:chgData name="ALEXANDRE B BARRETO" userId="734048d45b8f99b5" providerId="LiveId" clId="{84CC2E14-D5E5-4680-ABC2-33934E01EDE1}" dt="2022-10-11T14:47:13" v="5" actId="478"/>
          <ac:spMkLst>
            <pc:docMk/>
            <pc:sldMk cId="271212104" sldId="726"/>
            <ac:spMk id="2" creationId="{80B6D696-C275-25BF-72F6-538CF3A881B5}"/>
          </ac:spMkLst>
        </pc:spChg>
        <pc:spChg chg="mod">
          <ac:chgData name="ALEXANDRE B BARRETO" userId="734048d45b8f99b5" providerId="LiveId" clId="{84CC2E14-D5E5-4680-ABC2-33934E01EDE1}" dt="2022-10-11T16:44:49.070" v="99" actId="14100"/>
          <ac:spMkLst>
            <pc:docMk/>
            <pc:sldMk cId="271212104" sldId="726"/>
            <ac:spMk id="3" creationId="{34282C3B-8459-C9EE-BFB6-9251F711984C}"/>
          </ac:spMkLst>
        </pc:spChg>
        <pc:spChg chg="mod">
          <ac:chgData name="ALEXANDRE B BARRETO" userId="734048d45b8f99b5" providerId="LiveId" clId="{84CC2E14-D5E5-4680-ABC2-33934E01EDE1}" dt="2022-10-11T16:44:44.331" v="98" actId="14100"/>
          <ac:spMkLst>
            <pc:docMk/>
            <pc:sldMk cId="271212104" sldId="726"/>
            <ac:spMk id="4" creationId="{ABEF08FC-DA12-A451-B98F-3102472F4EB9}"/>
          </ac:spMkLst>
        </pc:spChg>
        <pc:spChg chg="mod">
          <ac:chgData name="ALEXANDRE B BARRETO" userId="734048d45b8f99b5" providerId="LiveId" clId="{84CC2E14-D5E5-4680-ABC2-33934E01EDE1}" dt="2022-10-11T16:44:44.331" v="98" actId="14100"/>
          <ac:spMkLst>
            <pc:docMk/>
            <pc:sldMk cId="271212104" sldId="726"/>
            <ac:spMk id="6" creationId="{56ED0202-C8A2-045A-A852-4A54C96CDFE6}"/>
          </ac:spMkLst>
        </pc:spChg>
        <pc:spChg chg="add del mod">
          <ac:chgData name="ALEXANDRE B BARRETO" userId="734048d45b8f99b5" providerId="LiveId" clId="{84CC2E14-D5E5-4680-ABC2-33934E01EDE1}" dt="2022-10-11T14:47:15.715" v="6" actId="478"/>
          <ac:spMkLst>
            <pc:docMk/>
            <pc:sldMk cId="271212104" sldId="726"/>
            <ac:spMk id="10" creationId="{4D8EAB00-93DD-88C5-21DC-366207DFAA4F}"/>
          </ac:spMkLst>
        </pc:spChg>
        <pc:spChg chg="add del mod">
          <ac:chgData name="ALEXANDRE B BARRETO" userId="734048d45b8f99b5" providerId="LiveId" clId="{84CC2E14-D5E5-4680-ABC2-33934E01EDE1}" dt="2022-10-11T16:36:20.028" v="17"/>
          <ac:spMkLst>
            <pc:docMk/>
            <pc:sldMk cId="271212104" sldId="726"/>
            <ac:spMk id="16" creationId="{B9588017-7E00-9415-9E28-E450CD732C9D}"/>
          </ac:spMkLst>
        </pc:spChg>
        <pc:spChg chg="mod">
          <ac:chgData name="ALEXANDRE B BARRETO" userId="734048d45b8f99b5" providerId="LiveId" clId="{84CC2E14-D5E5-4680-ABC2-33934E01EDE1}" dt="2022-10-11T16:44:44.331" v="98" actId="14100"/>
          <ac:spMkLst>
            <pc:docMk/>
            <pc:sldMk cId="271212104" sldId="726"/>
            <ac:spMk id="24" creationId="{304E9F8F-A518-0AAE-CA48-191526C4DE9D}"/>
          </ac:spMkLst>
        </pc:spChg>
        <pc:spChg chg="del">
          <ac:chgData name="ALEXANDRE B BARRETO" userId="734048d45b8f99b5" providerId="LiveId" clId="{84CC2E14-D5E5-4680-ABC2-33934E01EDE1}" dt="2022-10-11T14:46:54.646" v="3" actId="478"/>
          <ac:spMkLst>
            <pc:docMk/>
            <pc:sldMk cId="271212104" sldId="726"/>
            <ac:spMk id="28" creationId="{B158B368-0237-8A9F-70D5-C030AE2DFB16}"/>
          </ac:spMkLst>
        </pc:spChg>
        <pc:spChg chg="del">
          <ac:chgData name="ALEXANDRE B BARRETO" userId="734048d45b8f99b5" providerId="LiveId" clId="{84CC2E14-D5E5-4680-ABC2-33934E01EDE1}" dt="2022-10-11T14:46:54.646" v="3" actId="478"/>
          <ac:spMkLst>
            <pc:docMk/>
            <pc:sldMk cId="271212104" sldId="726"/>
            <ac:spMk id="30" creationId="{C8AE2E07-A9E5-CBA9-5C5D-BFE5ABB9D4EF}"/>
          </ac:spMkLst>
        </pc:spChg>
        <pc:spChg chg="del">
          <ac:chgData name="ALEXANDRE B BARRETO" userId="734048d45b8f99b5" providerId="LiveId" clId="{84CC2E14-D5E5-4680-ABC2-33934E01EDE1}" dt="2022-10-11T14:46:54.646" v="3" actId="478"/>
          <ac:spMkLst>
            <pc:docMk/>
            <pc:sldMk cId="271212104" sldId="726"/>
            <ac:spMk id="31" creationId="{C2568776-8C87-1096-E52B-4877E934AE9F}"/>
          </ac:spMkLst>
        </pc:spChg>
        <pc:spChg chg="mod">
          <ac:chgData name="ALEXANDRE B BARRETO" userId="734048d45b8f99b5" providerId="LiveId" clId="{84CC2E14-D5E5-4680-ABC2-33934E01EDE1}" dt="2022-10-11T16:40:08.002" v="34" actId="14100"/>
          <ac:spMkLst>
            <pc:docMk/>
            <pc:sldMk cId="271212104" sldId="726"/>
            <ac:spMk id="47" creationId="{C255ADAE-ADEA-8D19-6319-C30C9461BBFB}"/>
          </ac:spMkLst>
        </pc:spChg>
        <pc:spChg chg="mod">
          <ac:chgData name="ALEXANDRE B BARRETO" userId="734048d45b8f99b5" providerId="LiveId" clId="{84CC2E14-D5E5-4680-ABC2-33934E01EDE1}" dt="2022-10-11T16:40:05.580" v="33" actId="14100"/>
          <ac:spMkLst>
            <pc:docMk/>
            <pc:sldMk cId="271212104" sldId="726"/>
            <ac:spMk id="50" creationId="{B198B245-C913-045C-297C-73C3913E17F1}"/>
          </ac:spMkLst>
        </pc:spChg>
        <pc:spChg chg="mod">
          <ac:chgData name="ALEXANDRE B BARRETO" userId="734048d45b8f99b5" providerId="LiveId" clId="{84CC2E14-D5E5-4680-ABC2-33934E01EDE1}" dt="2022-10-11T16:46:51.473" v="137" actId="1076"/>
          <ac:spMkLst>
            <pc:docMk/>
            <pc:sldMk cId="271212104" sldId="726"/>
            <ac:spMk id="54" creationId="{6B00FCBC-C1D7-5238-6223-D7F5C5E73459}"/>
          </ac:spMkLst>
        </pc:spChg>
        <pc:spChg chg="mod">
          <ac:chgData name="ALEXANDRE B BARRETO" userId="734048d45b8f99b5" providerId="LiveId" clId="{84CC2E14-D5E5-4680-ABC2-33934E01EDE1}" dt="2022-10-11T16:46:51.473" v="137" actId="1076"/>
          <ac:spMkLst>
            <pc:docMk/>
            <pc:sldMk cId="271212104" sldId="726"/>
            <ac:spMk id="55" creationId="{C0EE09EB-6827-C6F7-414D-1AEB7339257F}"/>
          </ac:spMkLst>
        </pc:spChg>
        <pc:spChg chg="mod">
          <ac:chgData name="ALEXANDRE B BARRETO" userId="734048d45b8f99b5" providerId="LiveId" clId="{84CC2E14-D5E5-4680-ABC2-33934E01EDE1}" dt="2022-10-11T16:46:51.473" v="137" actId="1076"/>
          <ac:spMkLst>
            <pc:docMk/>
            <pc:sldMk cId="271212104" sldId="726"/>
            <ac:spMk id="56" creationId="{0BB1CCCC-D2F5-0BEE-9DE2-1A377F5F19BF}"/>
          </ac:spMkLst>
        </pc:spChg>
        <pc:spChg chg="del">
          <ac:chgData name="ALEXANDRE B BARRETO" userId="734048d45b8f99b5" providerId="LiveId" clId="{84CC2E14-D5E5-4680-ABC2-33934E01EDE1}" dt="2022-10-11T14:47:00.544" v="4" actId="478"/>
          <ac:spMkLst>
            <pc:docMk/>
            <pc:sldMk cId="271212104" sldId="726"/>
            <ac:spMk id="63" creationId="{A0A4AFCB-8654-E248-5537-66F436D66325}"/>
          </ac:spMkLst>
        </pc:spChg>
        <pc:spChg chg="del">
          <ac:chgData name="ALEXANDRE B BARRETO" userId="734048d45b8f99b5" providerId="LiveId" clId="{84CC2E14-D5E5-4680-ABC2-33934E01EDE1}" dt="2022-10-11T14:47:00.544" v="4" actId="478"/>
          <ac:spMkLst>
            <pc:docMk/>
            <pc:sldMk cId="271212104" sldId="726"/>
            <ac:spMk id="8192" creationId="{EB6454AE-6EE9-CE6A-AC00-B4DE040DD5CB}"/>
          </ac:spMkLst>
        </pc:spChg>
        <pc:grpChg chg="mod">
          <ac:chgData name="ALEXANDRE B BARRETO" userId="734048d45b8f99b5" providerId="LiveId" clId="{84CC2E14-D5E5-4680-ABC2-33934E01EDE1}" dt="2022-10-11T16:44:44.331" v="98" actId="14100"/>
          <ac:grpSpMkLst>
            <pc:docMk/>
            <pc:sldMk cId="271212104" sldId="726"/>
            <ac:grpSpMk id="7" creationId="{35123859-5E61-C7B1-6553-D2179819929B}"/>
          </ac:grpSpMkLst>
        </pc:grpChg>
        <pc:grpChg chg="add del mod">
          <ac:chgData name="ALEXANDRE B BARRETO" userId="734048d45b8f99b5" providerId="LiveId" clId="{84CC2E14-D5E5-4680-ABC2-33934E01EDE1}" dt="2022-10-11T16:44:44.331" v="98" actId="14100"/>
          <ac:grpSpMkLst>
            <pc:docMk/>
            <pc:sldMk cId="271212104" sldId="726"/>
            <ac:grpSpMk id="32" creationId="{8AC4B2E4-4F4B-0975-E937-DBFFC38C8DDE}"/>
          </ac:grpSpMkLst>
        </pc:grpChg>
        <pc:grpChg chg="mod">
          <ac:chgData name="ALEXANDRE B BARRETO" userId="734048d45b8f99b5" providerId="LiveId" clId="{84CC2E14-D5E5-4680-ABC2-33934E01EDE1}" dt="2022-10-11T16:40:05.580" v="33" actId="14100"/>
          <ac:grpSpMkLst>
            <pc:docMk/>
            <pc:sldMk cId="271212104" sldId="726"/>
            <ac:grpSpMk id="51" creationId="{D0C2D19D-6161-66B6-4F62-95D76EBBB71B}"/>
          </ac:grpSpMkLst>
        </pc:grpChg>
        <pc:grpChg chg="mod">
          <ac:chgData name="ALEXANDRE B BARRETO" userId="734048d45b8f99b5" providerId="LiveId" clId="{84CC2E14-D5E5-4680-ABC2-33934E01EDE1}" dt="2022-10-11T16:41:36.409" v="65" actId="1076"/>
          <ac:grpSpMkLst>
            <pc:docMk/>
            <pc:sldMk cId="271212104" sldId="726"/>
            <ac:grpSpMk id="8193" creationId="{B7C137B9-CE2F-26A3-0177-A7C1DF9185A2}"/>
          </ac:grpSpMkLst>
        </pc:grpChg>
        <pc:grpChg chg="mod">
          <ac:chgData name="ALEXANDRE B BARRETO" userId="734048d45b8f99b5" providerId="LiveId" clId="{84CC2E14-D5E5-4680-ABC2-33934E01EDE1}" dt="2022-10-11T16:46:51.473" v="137" actId="1076"/>
          <ac:grpSpMkLst>
            <pc:docMk/>
            <pc:sldMk cId="271212104" sldId="726"/>
            <ac:grpSpMk id="8195" creationId="{7A431D43-B4CE-ABAE-C5B4-83A8A1F5DC9C}"/>
          </ac:grpSpMkLst>
        </pc:grpChg>
        <pc:picChg chg="mod">
          <ac:chgData name="ALEXANDRE B BARRETO" userId="734048d45b8f99b5" providerId="LiveId" clId="{84CC2E14-D5E5-4680-ABC2-33934E01EDE1}" dt="2022-10-11T16:40:05.580" v="33" actId="14100"/>
          <ac:picMkLst>
            <pc:docMk/>
            <pc:sldMk cId="271212104" sldId="726"/>
            <ac:picMk id="8" creationId="{6B45F471-EF5A-3FC6-08B5-CB581F0AF5EF}"/>
          </ac:picMkLst>
        </pc:picChg>
        <pc:picChg chg="mod">
          <ac:chgData name="ALEXANDRE B BARRETO" userId="734048d45b8f99b5" providerId="LiveId" clId="{84CC2E14-D5E5-4680-ABC2-33934E01EDE1}" dt="2022-10-11T16:40:05.580" v="33" actId="14100"/>
          <ac:picMkLst>
            <pc:docMk/>
            <pc:sldMk cId="271212104" sldId="726"/>
            <ac:picMk id="9" creationId="{DA42607F-F5DD-33F2-6466-F25EC12653C3}"/>
          </ac:picMkLst>
        </pc:picChg>
        <pc:picChg chg="mod">
          <ac:chgData name="ALEXANDRE B BARRETO" userId="734048d45b8f99b5" providerId="LiveId" clId="{84CC2E14-D5E5-4680-ABC2-33934E01EDE1}" dt="2022-10-11T16:44:44.331" v="98" actId="14100"/>
          <ac:picMkLst>
            <pc:docMk/>
            <pc:sldMk cId="271212104" sldId="726"/>
            <ac:picMk id="11" creationId="{4CE99DAB-9380-AE9A-5B5F-79231574C118}"/>
          </ac:picMkLst>
        </pc:picChg>
        <pc:picChg chg="mod">
          <ac:chgData name="ALEXANDRE B BARRETO" userId="734048d45b8f99b5" providerId="LiveId" clId="{84CC2E14-D5E5-4680-ABC2-33934E01EDE1}" dt="2022-10-11T16:44:44.331" v="98" actId="14100"/>
          <ac:picMkLst>
            <pc:docMk/>
            <pc:sldMk cId="271212104" sldId="726"/>
            <ac:picMk id="12" creationId="{5A2ED72F-7754-4003-4CA4-0CB7915375E1}"/>
          </ac:picMkLst>
        </pc:picChg>
        <pc:picChg chg="add del mod">
          <ac:chgData name="ALEXANDRE B BARRETO" userId="734048d45b8f99b5" providerId="LiveId" clId="{84CC2E14-D5E5-4680-ABC2-33934E01EDE1}" dt="2022-10-11T16:40:49.305" v="46" actId="478"/>
          <ac:picMkLst>
            <pc:docMk/>
            <pc:sldMk cId="271212104" sldId="726"/>
            <ac:picMk id="17" creationId="{F5897637-9CD9-05D9-1810-3F1E504491A2}"/>
          </ac:picMkLst>
        </pc:picChg>
        <pc:picChg chg="add mod">
          <ac:chgData name="ALEXANDRE B BARRETO" userId="734048d45b8f99b5" providerId="LiveId" clId="{84CC2E14-D5E5-4680-ABC2-33934E01EDE1}" dt="2022-10-11T16:40:53.340" v="47" actId="1076"/>
          <ac:picMkLst>
            <pc:docMk/>
            <pc:sldMk cId="271212104" sldId="726"/>
            <ac:picMk id="18" creationId="{6F80E2B4-9AB1-BFD3-1395-73B9A2E9E19D}"/>
          </ac:picMkLst>
        </pc:picChg>
        <pc:picChg chg="add mod">
          <ac:chgData name="ALEXANDRE B BARRETO" userId="734048d45b8f99b5" providerId="LiveId" clId="{84CC2E14-D5E5-4680-ABC2-33934E01EDE1}" dt="2022-10-11T16:41:05.131" v="52" actId="1076"/>
          <ac:picMkLst>
            <pc:docMk/>
            <pc:sldMk cId="271212104" sldId="726"/>
            <ac:picMk id="19" creationId="{94A12A04-A9EF-E159-A3E1-C5F31D6ACA68}"/>
          </ac:picMkLst>
        </pc:picChg>
        <pc:picChg chg="add mod">
          <ac:chgData name="ALEXANDRE B BARRETO" userId="734048d45b8f99b5" providerId="LiveId" clId="{84CC2E14-D5E5-4680-ABC2-33934E01EDE1}" dt="2022-10-11T16:41:00.111" v="50" actId="1076"/>
          <ac:picMkLst>
            <pc:docMk/>
            <pc:sldMk cId="271212104" sldId="726"/>
            <ac:picMk id="20" creationId="{1A1515FD-E7CD-C3F6-FA92-D02E23082EDD}"/>
          </ac:picMkLst>
        </pc:picChg>
        <pc:picChg chg="add del mod">
          <ac:chgData name="ALEXANDRE B BARRETO" userId="734048d45b8f99b5" providerId="LiveId" clId="{84CC2E14-D5E5-4680-ABC2-33934E01EDE1}" dt="2022-10-11T16:41:15.571" v="56"/>
          <ac:picMkLst>
            <pc:docMk/>
            <pc:sldMk cId="271212104" sldId="726"/>
            <ac:picMk id="23" creationId="{9A9DA4BC-9248-1284-C13F-B59773B1E894}"/>
          </ac:picMkLst>
        </pc:picChg>
        <pc:picChg chg="add del mod">
          <ac:chgData name="ALEXANDRE B BARRETO" userId="734048d45b8f99b5" providerId="LiveId" clId="{84CC2E14-D5E5-4680-ABC2-33934E01EDE1}" dt="2022-10-11T16:41:32.984" v="64" actId="478"/>
          <ac:picMkLst>
            <pc:docMk/>
            <pc:sldMk cId="271212104" sldId="726"/>
            <ac:picMk id="25" creationId="{96C1FC13-F0A4-03D8-F293-8A06633F5128}"/>
          </ac:picMkLst>
        </pc:picChg>
        <pc:picChg chg="add mod">
          <ac:chgData name="ALEXANDRE B BARRETO" userId="734048d45b8f99b5" providerId="LiveId" clId="{84CC2E14-D5E5-4680-ABC2-33934E01EDE1}" dt="2022-10-11T16:41:36.409" v="65" actId="1076"/>
          <ac:picMkLst>
            <pc:docMk/>
            <pc:sldMk cId="271212104" sldId="726"/>
            <ac:picMk id="26" creationId="{02CC2A33-53A6-DF4A-7F16-39B66CBD0185}"/>
          </ac:picMkLst>
        </pc:picChg>
        <pc:picChg chg="add del mod">
          <ac:chgData name="ALEXANDRE B BARRETO" userId="734048d45b8f99b5" providerId="LiveId" clId="{84CC2E14-D5E5-4680-ABC2-33934E01EDE1}" dt="2022-10-11T16:42:50.056" v="71" actId="478"/>
          <ac:picMkLst>
            <pc:docMk/>
            <pc:sldMk cId="271212104" sldId="726"/>
            <ac:picMk id="34" creationId="{924B10B7-2967-8513-2F10-760C076B8F02}"/>
          </ac:picMkLst>
        </pc:picChg>
        <pc:picChg chg="add mod">
          <ac:chgData name="ALEXANDRE B BARRETO" userId="734048d45b8f99b5" providerId="LiveId" clId="{84CC2E14-D5E5-4680-ABC2-33934E01EDE1}" dt="2022-10-11T16:42:55.592" v="74" actId="1076"/>
          <ac:picMkLst>
            <pc:docMk/>
            <pc:sldMk cId="271212104" sldId="726"/>
            <ac:picMk id="35" creationId="{9A4F8154-C83C-331E-4667-9ECBA13E1C5D}"/>
          </ac:picMkLst>
        </pc:picChg>
        <pc:picChg chg="add mod">
          <ac:chgData name="ALEXANDRE B BARRETO" userId="734048d45b8f99b5" providerId="LiveId" clId="{84CC2E14-D5E5-4680-ABC2-33934E01EDE1}" dt="2022-10-11T16:44:31.341" v="93" actId="1076"/>
          <ac:picMkLst>
            <pc:docMk/>
            <pc:sldMk cId="271212104" sldId="726"/>
            <ac:picMk id="36" creationId="{65A9A016-869C-E30C-6A1F-20EB5E3D93A8}"/>
          </ac:picMkLst>
        </pc:picChg>
        <pc:picChg chg="add mod">
          <ac:chgData name="ALEXANDRE B BARRETO" userId="734048d45b8f99b5" providerId="LiveId" clId="{84CC2E14-D5E5-4680-ABC2-33934E01EDE1}" dt="2022-10-11T16:45:53.678" v="117" actId="1076"/>
          <ac:picMkLst>
            <pc:docMk/>
            <pc:sldMk cId="271212104" sldId="726"/>
            <ac:picMk id="41" creationId="{3067F1D9-5456-78F2-1D4E-5F8B6A553C5F}"/>
          </ac:picMkLst>
        </pc:picChg>
        <pc:picChg chg="add mod">
          <ac:chgData name="ALEXANDRE B BARRETO" userId="734048d45b8f99b5" providerId="LiveId" clId="{84CC2E14-D5E5-4680-ABC2-33934E01EDE1}" dt="2022-10-11T16:46:54.865" v="138" actId="1076"/>
          <ac:picMkLst>
            <pc:docMk/>
            <pc:sldMk cId="271212104" sldId="726"/>
            <ac:picMk id="42" creationId="{F8FD5C27-A5ED-8422-A0DA-8F3C50B568F8}"/>
          </ac:picMkLst>
        </pc:picChg>
        <pc:picChg chg="mod">
          <ac:chgData name="ALEXANDRE B BARRETO" userId="734048d45b8f99b5" providerId="LiveId" clId="{84CC2E14-D5E5-4680-ABC2-33934E01EDE1}" dt="2022-10-11T16:46:51.473" v="137" actId="1076"/>
          <ac:picMkLst>
            <pc:docMk/>
            <pc:sldMk cId="271212104" sldId="726"/>
            <ac:picMk id="52" creationId="{79F2A9F3-D6D2-4539-4417-76C6F363A0C3}"/>
          </ac:picMkLst>
        </pc:picChg>
        <pc:picChg chg="del mod">
          <ac:chgData name="ALEXANDRE B BARRETO" userId="734048d45b8f99b5" providerId="LiveId" clId="{84CC2E14-D5E5-4680-ABC2-33934E01EDE1}" dt="2022-10-11T16:42:20.698" v="66" actId="478"/>
          <ac:picMkLst>
            <pc:docMk/>
            <pc:sldMk cId="271212104" sldId="726"/>
            <ac:picMk id="53" creationId="{FED76BEA-4DC5-8F3F-A3BA-D0680961C759}"/>
          </ac:picMkLst>
        </pc:picChg>
        <pc:picChg chg="add mod">
          <ac:chgData name="ALEXANDRE B BARRETO" userId="734048d45b8f99b5" providerId="LiveId" clId="{84CC2E14-D5E5-4680-ABC2-33934E01EDE1}" dt="2022-10-11T16:48:06.248" v="146" actId="1076"/>
          <ac:picMkLst>
            <pc:docMk/>
            <pc:sldMk cId="271212104" sldId="726"/>
            <ac:picMk id="61" creationId="{AE9431E6-D3D0-E4B9-E16D-C98513EDF26D}"/>
          </ac:picMkLst>
        </pc:picChg>
        <pc:picChg chg="mod">
          <ac:chgData name="ALEXANDRE B BARRETO" userId="734048d45b8f99b5" providerId="LiveId" clId="{84CC2E14-D5E5-4680-ABC2-33934E01EDE1}" dt="2022-10-11T16:42:52.492" v="72" actId="1076"/>
          <ac:picMkLst>
            <pc:docMk/>
            <pc:sldMk cId="271212104" sldId="726"/>
            <ac:picMk id="1026" creationId="{CA441054-4B6A-2E58-E067-662E826FE069}"/>
          </ac:picMkLst>
        </pc:picChg>
        <pc:picChg chg="add mod">
          <ac:chgData name="ALEXANDRE B BARRETO" userId="734048d45b8f99b5" providerId="LiveId" clId="{84CC2E14-D5E5-4680-ABC2-33934E01EDE1}" dt="2022-10-11T16:41:01.556" v="51" actId="1076"/>
          <ac:picMkLst>
            <pc:docMk/>
            <pc:sldMk cId="271212104" sldId="726"/>
            <ac:picMk id="1028" creationId="{9F0C2E76-817C-6BDF-6B2A-3EDD2F187B39}"/>
          </ac:picMkLst>
        </pc:picChg>
        <pc:picChg chg="add del">
          <ac:chgData name="ALEXANDRE B BARRETO" userId="734048d45b8f99b5" providerId="LiveId" clId="{84CC2E14-D5E5-4680-ABC2-33934E01EDE1}" dt="2022-10-11T16:43:26.897" v="78" actId="478"/>
          <ac:picMkLst>
            <pc:docMk/>
            <pc:sldMk cId="271212104" sldId="726"/>
            <ac:picMk id="1030" creationId="{0FC4FCA4-D6A8-D408-BF47-5952DD070901}"/>
          </ac:picMkLst>
        </pc:picChg>
        <pc:picChg chg="add del mod">
          <ac:chgData name="ALEXANDRE B BARRETO" userId="734048d45b8f99b5" providerId="LiveId" clId="{84CC2E14-D5E5-4680-ABC2-33934E01EDE1}" dt="2022-10-11T16:43:39.241" v="81" actId="478"/>
          <ac:picMkLst>
            <pc:docMk/>
            <pc:sldMk cId="271212104" sldId="726"/>
            <ac:picMk id="1032" creationId="{E36C08E8-852C-C117-8FEE-DF4CEA12057F}"/>
          </ac:picMkLst>
        </pc:picChg>
        <pc:picChg chg="add mod">
          <ac:chgData name="ALEXANDRE B BARRETO" userId="734048d45b8f99b5" providerId="LiveId" clId="{84CC2E14-D5E5-4680-ABC2-33934E01EDE1}" dt="2022-10-11T16:45:04.891" v="104" actId="1076"/>
          <ac:picMkLst>
            <pc:docMk/>
            <pc:sldMk cId="271212104" sldId="726"/>
            <ac:picMk id="1034" creationId="{82DC39F7-8669-7B9A-EC7B-46324D000609}"/>
          </ac:picMkLst>
        </pc:picChg>
        <pc:picChg chg="add mod">
          <ac:chgData name="ALEXANDRE B BARRETO" userId="734048d45b8f99b5" providerId="LiveId" clId="{84CC2E14-D5E5-4680-ABC2-33934E01EDE1}" dt="2022-10-11T16:48:02.072" v="144" actId="1076"/>
          <ac:picMkLst>
            <pc:docMk/>
            <pc:sldMk cId="271212104" sldId="726"/>
            <ac:picMk id="1036" creationId="{543EF8CE-EC31-39ED-8F94-757AAC626F4C}"/>
          </ac:picMkLst>
        </pc:picChg>
        <pc:picChg chg="mod">
          <ac:chgData name="ALEXANDRE B BARRETO" userId="734048d45b8f99b5" providerId="LiveId" clId="{84CC2E14-D5E5-4680-ABC2-33934E01EDE1}" dt="2022-10-11T16:44:44.331" v="98" actId="14100"/>
          <ac:picMkLst>
            <pc:docMk/>
            <pc:sldMk cId="271212104" sldId="726"/>
            <ac:picMk id="8196" creationId="{21446BE5-95AD-74D2-8CA3-50BE1850695D}"/>
          </ac:picMkLst>
        </pc:picChg>
        <pc:cxnChg chg="mod">
          <ac:chgData name="ALEXANDRE B BARRETO" userId="734048d45b8f99b5" providerId="LiveId" clId="{84CC2E14-D5E5-4680-ABC2-33934E01EDE1}" dt="2022-10-11T16:44:44.331" v="98" actId="14100"/>
          <ac:cxnSpMkLst>
            <pc:docMk/>
            <pc:sldMk cId="271212104" sldId="726"/>
            <ac:cxnSpMk id="13" creationId="{7DE60136-67B9-66E1-5C81-C069E67AB707}"/>
          </ac:cxnSpMkLst>
        </pc:cxnChg>
        <pc:cxnChg chg="mod">
          <ac:chgData name="ALEXANDRE B BARRETO" userId="734048d45b8f99b5" providerId="LiveId" clId="{84CC2E14-D5E5-4680-ABC2-33934E01EDE1}" dt="2022-10-11T16:44:44.331" v="98" actId="14100"/>
          <ac:cxnSpMkLst>
            <pc:docMk/>
            <pc:sldMk cId="271212104" sldId="726"/>
            <ac:cxnSpMk id="14" creationId="{A88F2CB4-8568-F0DE-F41B-5C47318FE90D}"/>
          </ac:cxnSpMkLst>
        </pc:cxnChg>
        <pc:cxnChg chg="mod">
          <ac:chgData name="ALEXANDRE B BARRETO" userId="734048d45b8f99b5" providerId="LiveId" clId="{84CC2E14-D5E5-4680-ABC2-33934E01EDE1}" dt="2022-10-11T16:44:44.331" v="98" actId="14100"/>
          <ac:cxnSpMkLst>
            <pc:docMk/>
            <pc:sldMk cId="271212104" sldId="726"/>
            <ac:cxnSpMk id="15" creationId="{C8F1E86F-4CB3-9931-2D69-10CAEDC41549}"/>
          </ac:cxnSpMkLst>
        </pc:cxnChg>
        <pc:cxnChg chg="add mod">
          <ac:chgData name="ALEXANDRE B BARRETO" userId="734048d45b8f99b5" providerId="LiveId" clId="{84CC2E14-D5E5-4680-ABC2-33934E01EDE1}" dt="2022-10-11T16:45:28.896" v="110" actId="693"/>
          <ac:cxnSpMkLst>
            <pc:docMk/>
            <pc:sldMk cId="271212104" sldId="726"/>
            <ac:cxnSpMk id="38" creationId="{A7636BDF-F718-885B-3784-A7D8A6EFDD28}"/>
          </ac:cxnSpMkLst>
        </pc:cxnChg>
        <pc:cxnChg chg="add mod">
          <ac:chgData name="ALEXANDRE B BARRETO" userId="734048d45b8f99b5" providerId="LiveId" clId="{84CC2E14-D5E5-4680-ABC2-33934E01EDE1}" dt="2022-10-11T16:46:54.865" v="138" actId="1076"/>
          <ac:cxnSpMkLst>
            <pc:docMk/>
            <pc:sldMk cId="271212104" sldId="726"/>
            <ac:cxnSpMk id="43" creationId="{913B0A5F-D793-0C38-EB94-B1C657606914}"/>
          </ac:cxnSpMkLst>
        </pc:cxnChg>
        <pc:cxnChg chg="add mod">
          <ac:chgData name="ALEXANDRE B BARRETO" userId="734048d45b8f99b5" providerId="LiveId" clId="{84CC2E14-D5E5-4680-ABC2-33934E01EDE1}" dt="2022-10-11T16:46:31.588" v="131" actId="14100"/>
          <ac:cxnSpMkLst>
            <pc:docMk/>
            <pc:sldMk cId="271212104" sldId="726"/>
            <ac:cxnSpMk id="48" creationId="{59AC169C-65CE-1641-C24E-27E54A0C4258}"/>
          </ac:cxnSpMkLst>
        </pc:cxnChg>
        <pc:cxnChg chg="mod">
          <ac:chgData name="ALEXANDRE B BARRETO" userId="734048d45b8f99b5" providerId="LiveId" clId="{84CC2E14-D5E5-4680-ABC2-33934E01EDE1}" dt="2022-10-11T16:41:36.409" v="65" actId="1076"/>
          <ac:cxnSpMkLst>
            <pc:docMk/>
            <pc:sldMk cId="271212104" sldId="726"/>
            <ac:cxnSpMk id="57" creationId="{CD30ABDF-549E-C477-DB56-EBFDF5CA97E8}"/>
          </ac:cxnSpMkLst>
        </pc:cxnChg>
        <pc:cxnChg chg="mod">
          <ac:chgData name="ALEXANDRE B BARRETO" userId="734048d45b8f99b5" providerId="LiveId" clId="{84CC2E14-D5E5-4680-ABC2-33934E01EDE1}" dt="2022-10-11T16:41:36.409" v="65" actId="1076"/>
          <ac:cxnSpMkLst>
            <pc:docMk/>
            <pc:sldMk cId="271212104" sldId="726"/>
            <ac:cxnSpMk id="58" creationId="{6DC188E8-AC8F-1125-C187-292063BD8641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FB0F8D9-0D5D-F0C2-1FB2-18CAC599DA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BA10F45-053A-4801-E135-93B940DD7C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1ADFA-5EFA-49B7-8F55-B29681E2B640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31CB8D-BFCA-D3C5-1945-E36AE3D9A4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D69FA01-41F9-CCA7-02C9-27344275A9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B5F83-1B33-4173-954B-4C88A3851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80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99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86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25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4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4210675" y="6189622"/>
            <a:ext cx="335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Global Shared Learning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64732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TA Logo – Instituto Tecnológico de Aeronáutica Logo – PNG e Vetor –  Download de Logo">
            <a:extLst>
              <a:ext uri="{FF2B5EF4-FFF2-40B4-BE49-F238E27FC236}">
                <a16:creationId xmlns:a16="http://schemas.microsoft.com/office/drawing/2014/main" id="{292D676F-9A5D-06D9-323C-C8AC5CB5E6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6046755"/>
            <a:ext cx="1798320" cy="68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4.jpe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19.jpeg"/><Relationship Id="rId4" Type="http://schemas.openxmlformats.org/officeDocument/2006/relationships/image" Target="../media/image24.png"/><Relationship Id="rId9" Type="http://schemas.openxmlformats.org/officeDocument/2006/relationships/image" Target="../media/image17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5.gif"/><Relationship Id="rId4" Type="http://schemas.openxmlformats.org/officeDocument/2006/relationships/image" Target="../media/image25.png"/><Relationship Id="rId9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2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zure-samples.github.io/raspberry-pi-web-simulato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gexfoundry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kabartsjc/sensor-mqqt-generato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416126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s-ES" sz="4800" b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Global Classroom</a:t>
            </a:r>
            <a:br>
              <a:rPr lang="es-ES" sz="4800" b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</a:br>
            <a:r>
              <a:rPr lang="es-ES" sz="4800" b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(ITA  &amp; TEC)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01" y="5400213"/>
            <a:ext cx="3857002" cy="101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TA Logo – Instituto Tecnológico de Aeronáutica Logo – PNG e Vetor –  Download de Logo">
            <a:extLst>
              <a:ext uri="{FF2B5EF4-FFF2-40B4-BE49-F238E27FC236}">
                <a16:creationId xmlns:a16="http://schemas.microsoft.com/office/drawing/2014/main" id="{377DCA1B-95BF-B0F5-9522-3BDE7E387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502" y="4164459"/>
            <a:ext cx="2667000" cy="101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ll Global Shared Learning: Classroom | Tecnológico de Monterrey">
            <a:extLst>
              <a:ext uri="{FF2B5EF4-FFF2-40B4-BE49-F238E27FC236}">
                <a16:creationId xmlns:a16="http://schemas.microsoft.com/office/drawing/2014/main" id="{7FD44F3C-C472-F04C-458D-C71180387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0" b="9188"/>
          <a:stretch/>
        </p:blipFill>
        <p:spPr bwMode="auto">
          <a:xfrm>
            <a:off x="23227" y="-171769"/>
            <a:ext cx="12192000" cy="411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Phone, man, smartphone, holding, person, cellphone, people icon - Download  on Iconfinder">
            <a:extLst>
              <a:ext uri="{FF2B5EF4-FFF2-40B4-BE49-F238E27FC236}">
                <a16:creationId xmlns:a16="http://schemas.microsoft.com/office/drawing/2014/main" id="{21446BE5-95AD-74D2-8CA3-50BE18506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" y="4019549"/>
            <a:ext cx="1325563" cy="1325563"/>
          </a:xfrm>
          <a:prstGeom prst="rect">
            <a:avLst/>
          </a:prstGeom>
          <a:noFill/>
          <a:ln>
            <a:noFill/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hone, man, smartphone, holding, person, cellphone, people icon - Download  on Iconfinder">
            <a:extLst>
              <a:ext uri="{FF2B5EF4-FFF2-40B4-BE49-F238E27FC236}">
                <a16:creationId xmlns:a16="http://schemas.microsoft.com/office/drawing/2014/main" id="{4CE99DAB-9380-AE9A-5B5F-79231574C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005" y="4019546"/>
            <a:ext cx="1325563" cy="1325563"/>
          </a:xfrm>
          <a:prstGeom prst="rect">
            <a:avLst/>
          </a:prstGeom>
          <a:noFill/>
          <a:ln>
            <a:noFill/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hone, man, smartphone, holding, person, cellphone, people icon - Download  on Iconfinder">
            <a:extLst>
              <a:ext uri="{FF2B5EF4-FFF2-40B4-BE49-F238E27FC236}">
                <a16:creationId xmlns:a16="http://schemas.microsoft.com/office/drawing/2014/main" id="{5A2ED72F-7754-4003-4CA4-0CB791537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37" y="3876040"/>
            <a:ext cx="1325563" cy="1325563"/>
          </a:xfrm>
          <a:prstGeom prst="rect">
            <a:avLst/>
          </a:prstGeom>
          <a:noFill/>
          <a:ln>
            <a:noFill/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6ED0202-C8A2-045A-A852-4A54C96CDFE6}"/>
              </a:ext>
            </a:extLst>
          </p:cNvPr>
          <p:cNvSpPr txBox="1"/>
          <p:nvPr/>
        </p:nvSpPr>
        <p:spPr>
          <a:xfrm>
            <a:off x="1707190" y="3853015"/>
            <a:ext cx="1359859" cy="646331"/>
          </a:xfrm>
          <a:prstGeom prst="rect">
            <a:avLst/>
          </a:prstGeom>
          <a:noFill/>
          <a:ln>
            <a:noFill/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GPS Position</a:t>
            </a:r>
          </a:p>
          <a:p>
            <a:r>
              <a:rPr lang="en-US" dirty="0"/>
              <a:t>Severity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04E9F8F-A518-0AAE-CA48-191526C4DE9D}"/>
              </a:ext>
            </a:extLst>
          </p:cNvPr>
          <p:cNvSpPr txBox="1"/>
          <p:nvPr/>
        </p:nvSpPr>
        <p:spPr>
          <a:xfrm>
            <a:off x="5742876" y="3790866"/>
            <a:ext cx="1359859" cy="646331"/>
          </a:xfrm>
          <a:prstGeom prst="rect">
            <a:avLst/>
          </a:prstGeom>
          <a:noFill/>
          <a:ln>
            <a:noFill/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GPS Position</a:t>
            </a:r>
          </a:p>
          <a:p>
            <a:r>
              <a:rPr lang="en-US" dirty="0"/>
              <a:t>Severity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282C3B-8459-C9EE-BFB6-9251F711984C}"/>
              </a:ext>
            </a:extLst>
          </p:cNvPr>
          <p:cNvSpPr/>
          <p:nvPr/>
        </p:nvSpPr>
        <p:spPr>
          <a:xfrm>
            <a:off x="69735" y="3063240"/>
            <a:ext cx="7371195" cy="269748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03670046">
                  <a:custGeom>
                    <a:avLst/>
                    <a:gdLst>
                      <a:gd name="connsiteX0" fmla="*/ 0 w 8262735"/>
                      <a:gd name="connsiteY0" fmla="*/ 449589 h 2697480"/>
                      <a:gd name="connsiteX1" fmla="*/ 449589 w 8262735"/>
                      <a:gd name="connsiteY1" fmla="*/ 0 h 2697480"/>
                      <a:gd name="connsiteX2" fmla="*/ 1089652 w 8262735"/>
                      <a:gd name="connsiteY2" fmla="*/ 0 h 2697480"/>
                      <a:gd name="connsiteX3" fmla="*/ 1729715 w 8262735"/>
                      <a:gd name="connsiteY3" fmla="*/ 0 h 2697480"/>
                      <a:gd name="connsiteX4" fmla="*/ 2222507 w 8262735"/>
                      <a:gd name="connsiteY4" fmla="*/ 0 h 2697480"/>
                      <a:gd name="connsiteX5" fmla="*/ 2862570 w 8262735"/>
                      <a:gd name="connsiteY5" fmla="*/ 0 h 2697480"/>
                      <a:gd name="connsiteX6" fmla="*/ 3576269 w 8262735"/>
                      <a:gd name="connsiteY6" fmla="*/ 0 h 2697480"/>
                      <a:gd name="connsiteX7" fmla="*/ 4142696 w 8262735"/>
                      <a:gd name="connsiteY7" fmla="*/ 0 h 2697480"/>
                      <a:gd name="connsiteX8" fmla="*/ 4488217 w 8262735"/>
                      <a:gd name="connsiteY8" fmla="*/ 0 h 2697480"/>
                      <a:gd name="connsiteX9" fmla="*/ 5201915 w 8262735"/>
                      <a:gd name="connsiteY9" fmla="*/ 0 h 2697480"/>
                      <a:gd name="connsiteX10" fmla="*/ 5547436 w 8262735"/>
                      <a:gd name="connsiteY10" fmla="*/ 0 h 2697480"/>
                      <a:gd name="connsiteX11" fmla="*/ 6113864 w 8262735"/>
                      <a:gd name="connsiteY11" fmla="*/ 0 h 2697480"/>
                      <a:gd name="connsiteX12" fmla="*/ 6606656 w 8262735"/>
                      <a:gd name="connsiteY12" fmla="*/ 0 h 2697480"/>
                      <a:gd name="connsiteX13" fmla="*/ 7320354 w 8262735"/>
                      <a:gd name="connsiteY13" fmla="*/ 0 h 2697480"/>
                      <a:gd name="connsiteX14" fmla="*/ 7813146 w 8262735"/>
                      <a:gd name="connsiteY14" fmla="*/ 0 h 2697480"/>
                      <a:gd name="connsiteX15" fmla="*/ 8262735 w 8262735"/>
                      <a:gd name="connsiteY15" fmla="*/ 449589 h 2697480"/>
                      <a:gd name="connsiteX16" fmla="*/ 8262735 w 8262735"/>
                      <a:gd name="connsiteY16" fmla="*/ 995074 h 2697480"/>
                      <a:gd name="connsiteX17" fmla="*/ 8262735 w 8262735"/>
                      <a:gd name="connsiteY17" fmla="*/ 1612491 h 2697480"/>
                      <a:gd name="connsiteX18" fmla="*/ 8262735 w 8262735"/>
                      <a:gd name="connsiteY18" fmla="*/ 2247891 h 2697480"/>
                      <a:gd name="connsiteX19" fmla="*/ 7813146 w 8262735"/>
                      <a:gd name="connsiteY19" fmla="*/ 2697480 h 2697480"/>
                      <a:gd name="connsiteX20" fmla="*/ 7393990 w 8262735"/>
                      <a:gd name="connsiteY20" fmla="*/ 2697480 h 2697480"/>
                      <a:gd name="connsiteX21" fmla="*/ 7048469 w 8262735"/>
                      <a:gd name="connsiteY21" fmla="*/ 2697480 h 2697480"/>
                      <a:gd name="connsiteX22" fmla="*/ 6334770 w 8262735"/>
                      <a:gd name="connsiteY22" fmla="*/ 2697480 h 2697480"/>
                      <a:gd name="connsiteX23" fmla="*/ 5989250 w 8262735"/>
                      <a:gd name="connsiteY23" fmla="*/ 2697480 h 2697480"/>
                      <a:gd name="connsiteX24" fmla="*/ 5570093 w 8262735"/>
                      <a:gd name="connsiteY24" fmla="*/ 2697480 h 2697480"/>
                      <a:gd name="connsiteX25" fmla="*/ 5150937 w 8262735"/>
                      <a:gd name="connsiteY25" fmla="*/ 2697480 h 2697480"/>
                      <a:gd name="connsiteX26" fmla="*/ 4437238 w 8262735"/>
                      <a:gd name="connsiteY26" fmla="*/ 2697480 h 2697480"/>
                      <a:gd name="connsiteX27" fmla="*/ 4091718 w 8262735"/>
                      <a:gd name="connsiteY27" fmla="*/ 2697480 h 2697480"/>
                      <a:gd name="connsiteX28" fmla="*/ 3525290 w 8262735"/>
                      <a:gd name="connsiteY28" fmla="*/ 2697480 h 2697480"/>
                      <a:gd name="connsiteX29" fmla="*/ 3179769 w 8262735"/>
                      <a:gd name="connsiteY29" fmla="*/ 2697480 h 2697480"/>
                      <a:gd name="connsiteX30" fmla="*/ 2834249 w 8262735"/>
                      <a:gd name="connsiteY30" fmla="*/ 2697480 h 2697480"/>
                      <a:gd name="connsiteX31" fmla="*/ 2488728 w 8262735"/>
                      <a:gd name="connsiteY31" fmla="*/ 2697480 h 2697480"/>
                      <a:gd name="connsiteX32" fmla="*/ 1775029 w 8262735"/>
                      <a:gd name="connsiteY32" fmla="*/ 2697480 h 2697480"/>
                      <a:gd name="connsiteX33" fmla="*/ 1429509 w 8262735"/>
                      <a:gd name="connsiteY33" fmla="*/ 2697480 h 2697480"/>
                      <a:gd name="connsiteX34" fmla="*/ 449589 w 8262735"/>
                      <a:gd name="connsiteY34" fmla="*/ 2697480 h 2697480"/>
                      <a:gd name="connsiteX35" fmla="*/ 0 w 8262735"/>
                      <a:gd name="connsiteY35" fmla="*/ 2247891 h 2697480"/>
                      <a:gd name="connsiteX36" fmla="*/ 0 w 8262735"/>
                      <a:gd name="connsiteY36" fmla="*/ 1612491 h 2697480"/>
                      <a:gd name="connsiteX37" fmla="*/ 0 w 8262735"/>
                      <a:gd name="connsiteY37" fmla="*/ 995074 h 2697480"/>
                      <a:gd name="connsiteX38" fmla="*/ 0 w 8262735"/>
                      <a:gd name="connsiteY38" fmla="*/ 449589 h 2697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8262735" h="2697480" extrusionOk="0">
                        <a:moveTo>
                          <a:pt x="0" y="449589"/>
                        </a:moveTo>
                        <a:cubicBezTo>
                          <a:pt x="-54895" y="230644"/>
                          <a:pt x="188568" y="48727"/>
                          <a:pt x="449589" y="0"/>
                        </a:cubicBezTo>
                        <a:cubicBezTo>
                          <a:pt x="641222" y="-70459"/>
                          <a:pt x="840417" y="35194"/>
                          <a:pt x="1089652" y="0"/>
                        </a:cubicBezTo>
                        <a:cubicBezTo>
                          <a:pt x="1338887" y="-35194"/>
                          <a:pt x="1548688" y="31226"/>
                          <a:pt x="1729715" y="0"/>
                        </a:cubicBezTo>
                        <a:cubicBezTo>
                          <a:pt x="1910742" y="-31226"/>
                          <a:pt x="2009361" y="27132"/>
                          <a:pt x="2222507" y="0"/>
                        </a:cubicBezTo>
                        <a:cubicBezTo>
                          <a:pt x="2435653" y="-27132"/>
                          <a:pt x="2688069" y="75560"/>
                          <a:pt x="2862570" y="0"/>
                        </a:cubicBezTo>
                        <a:cubicBezTo>
                          <a:pt x="3037071" y="-75560"/>
                          <a:pt x="3242700" y="64620"/>
                          <a:pt x="3576269" y="0"/>
                        </a:cubicBezTo>
                        <a:cubicBezTo>
                          <a:pt x="3909838" y="-64620"/>
                          <a:pt x="3859925" y="10451"/>
                          <a:pt x="4142696" y="0"/>
                        </a:cubicBezTo>
                        <a:cubicBezTo>
                          <a:pt x="4425467" y="-10451"/>
                          <a:pt x="4382818" y="13688"/>
                          <a:pt x="4488217" y="0"/>
                        </a:cubicBezTo>
                        <a:cubicBezTo>
                          <a:pt x="4593616" y="-13688"/>
                          <a:pt x="4996128" y="61874"/>
                          <a:pt x="5201915" y="0"/>
                        </a:cubicBezTo>
                        <a:cubicBezTo>
                          <a:pt x="5407702" y="-61874"/>
                          <a:pt x="5433428" y="30763"/>
                          <a:pt x="5547436" y="0"/>
                        </a:cubicBezTo>
                        <a:cubicBezTo>
                          <a:pt x="5661444" y="-30763"/>
                          <a:pt x="5891299" y="55219"/>
                          <a:pt x="6113864" y="0"/>
                        </a:cubicBezTo>
                        <a:cubicBezTo>
                          <a:pt x="6336429" y="-55219"/>
                          <a:pt x="6441490" y="38951"/>
                          <a:pt x="6606656" y="0"/>
                        </a:cubicBezTo>
                        <a:cubicBezTo>
                          <a:pt x="6771822" y="-38951"/>
                          <a:pt x="7133035" y="36988"/>
                          <a:pt x="7320354" y="0"/>
                        </a:cubicBezTo>
                        <a:cubicBezTo>
                          <a:pt x="7507673" y="-36988"/>
                          <a:pt x="7705146" y="35344"/>
                          <a:pt x="7813146" y="0"/>
                        </a:cubicBezTo>
                        <a:cubicBezTo>
                          <a:pt x="8004868" y="39407"/>
                          <a:pt x="8309832" y="198427"/>
                          <a:pt x="8262735" y="449589"/>
                        </a:cubicBezTo>
                        <a:cubicBezTo>
                          <a:pt x="8283137" y="604676"/>
                          <a:pt x="8220641" y="744832"/>
                          <a:pt x="8262735" y="995074"/>
                        </a:cubicBezTo>
                        <a:cubicBezTo>
                          <a:pt x="8304829" y="1245316"/>
                          <a:pt x="8257122" y="1475445"/>
                          <a:pt x="8262735" y="1612491"/>
                        </a:cubicBezTo>
                        <a:cubicBezTo>
                          <a:pt x="8268348" y="1749537"/>
                          <a:pt x="8262632" y="2067110"/>
                          <a:pt x="8262735" y="2247891"/>
                        </a:cubicBezTo>
                        <a:cubicBezTo>
                          <a:pt x="8202834" y="2480107"/>
                          <a:pt x="8056519" y="2720645"/>
                          <a:pt x="7813146" y="2697480"/>
                        </a:cubicBezTo>
                        <a:cubicBezTo>
                          <a:pt x="7627130" y="2730733"/>
                          <a:pt x="7585855" y="2672642"/>
                          <a:pt x="7393990" y="2697480"/>
                        </a:cubicBezTo>
                        <a:cubicBezTo>
                          <a:pt x="7202125" y="2722318"/>
                          <a:pt x="7204685" y="2686364"/>
                          <a:pt x="7048469" y="2697480"/>
                        </a:cubicBezTo>
                        <a:cubicBezTo>
                          <a:pt x="6892253" y="2708596"/>
                          <a:pt x="6658424" y="2641544"/>
                          <a:pt x="6334770" y="2697480"/>
                        </a:cubicBezTo>
                        <a:cubicBezTo>
                          <a:pt x="6011116" y="2753416"/>
                          <a:pt x="6077361" y="2682893"/>
                          <a:pt x="5989250" y="2697480"/>
                        </a:cubicBezTo>
                        <a:cubicBezTo>
                          <a:pt x="5901139" y="2712067"/>
                          <a:pt x="5768359" y="2690878"/>
                          <a:pt x="5570093" y="2697480"/>
                        </a:cubicBezTo>
                        <a:cubicBezTo>
                          <a:pt x="5371827" y="2704082"/>
                          <a:pt x="5318281" y="2665759"/>
                          <a:pt x="5150937" y="2697480"/>
                        </a:cubicBezTo>
                        <a:cubicBezTo>
                          <a:pt x="4983593" y="2729201"/>
                          <a:pt x="4721628" y="2649030"/>
                          <a:pt x="4437238" y="2697480"/>
                        </a:cubicBezTo>
                        <a:cubicBezTo>
                          <a:pt x="4152848" y="2745930"/>
                          <a:pt x="4232475" y="2681378"/>
                          <a:pt x="4091718" y="2697480"/>
                        </a:cubicBezTo>
                        <a:cubicBezTo>
                          <a:pt x="3950961" y="2713582"/>
                          <a:pt x="3757395" y="2682026"/>
                          <a:pt x="3525290" y="2697480"/>
                        </a:cubicBezTo>
                        <a:cubicBezTo>
                          <a:pt x="3293185" y="2712934"/>
                          <a:pt x="3321538" y="2687774"/>
                          <a:pt x="3179769" y="2697480"/>
                        </a:cubicBezTo>
                        <a:cubicBezTo>
                          <a:pt x="3038000" y="2707186"/>
                          <a:pt x="2963187" y="2671837"/>
                          <a:pt x="2834249" y="2697480"/>
                        </a:cubicBezTo>
                        <a:cubicBezTo>
                          <a:pt x="2705311" y="2723123"/>
                          <a:pt x="2591610" y="2680031"/>
                          <a:pt x="2488728" y="2697480"/>
                        </a:cubicBezTo>
                        <a:cubicBezTo>
                          <a:pt x="2385846" y="2714929"/>
                          <a:pt x="2063412" y="2661345"/>
                          <a:pt x="1775029" y="2697480"/>
                        </a:cubicBezTo>
                        <a:cubicBezTo>
                          <a:pt x="1486646" y="2733615"/>
                          <a:pt x="1592534" y="2664463"/>
                          <a:pt x="1429509" y="2697480"/>
                        </a:cubicBezTo>
                        <a:cubicBezTo>
                          <a:pt x="1266484" y="2730497"/>
                          <a:pt x="649267" y="2666863"/>
                          <a:pt x="449589" y="2697480"/>
                        </a:cubicBezTo>
                        <a:cubicBezTo>
                          <a:pt x="198133" y="2705446"/>
                          <a:pt x="-22691" y="2459582"/>
                          <a:pt x="0" y="2247891"/>
                        </a:cubicBezTo>
                        <a:cubicBezTo>
                          <a:pt x="-42041" y="1989108"/>
                          <a:pt x="16767" y="1803695"/>
                          <a:pt x="0" y="1612491"/>
                        </a:cubicBezTo>
                        <a:cubicBezTo>
                          <a:pt x="-16767" y="1421287"/>
                          <a:pt x="31997" y="1191509"/>
                          <a:pt x="0" y="995074"/>
                        </a:cubicBezTo>
                        <a:cubicBezTo>
                          <a:pt x="-31997" y="798639"/>
                          <a:pt x="32409" y="639153"/>
                          <a:pt x="0" y="44958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F08FC-DA12-A451-B98F-3102472F4EB9}"/>
              </a:ext>
            </a:extLst>
          </p:cNvPr>
          <p:cNvSpPr txBox="1"/>
          <p:nvPr/>
        </p:nvSpPr>
        <p:spPr>
          <a:xfrm>
            <a:off x="5153121" y="5175945"/>
            <a:ext cx="1494127" cy="584775"/>
          </a:xfrm>
          <a:prstGeom prst="rect">
            <a:avLst/>
          </a:prstGeom>
          <a:noFill/>
          <a:ln>
            <a:noFill/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Sensors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C4B2E4-4F4B-0975-E937-DBFFC38C8DDE}"/>
              </a:ext>
            </a:extLst>
          </p:cNvPr>
          <p:cNvGrpSpPr/>
          <p:nvPr/>
        </p:nvGrpSpPr>
        <p:grpSpPr>
          <a:xfrm>
            <a:off x="1458117" y="2327830"/>
            <a:ext cx="4348554" cy="1691720"/>
            <a:chOff x="1458117" y="2327830"/>
            <a:chExt cx="4348554" cy="1691720"/>
          </a:xfrm>
        </p:grpSpPr>
        <p:cxnSp>
          <p:nvCxnSpPr>
            <p:cNvPr id="13" name="Conector: Curvo 4">
              <a:extLst>
                <a:ext uri="{FF2B5EF4-FFF2-40B4-BE49-F238E27FC236}">
                  <a16:creationId xmlns:a16="http://schemas.microsoft.com/office/drawing/2014/main" id="{7DE60136-67B9-66E1-5C81-C069E67AB70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rot="5400000" flipH="1" flipV="1">
              <a:off x="754623" y="3031324"/>
              <a:ext cx="1691720" cy="284732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: Curvo 15">
              <a:extLst>
                <a:ext uri="{FF2B5EF4-FFF2-40B4-BE49-F238E27FC236}">
                  <a16:creationId xmlns:a16="http://schemas.microsoft.com/office/drawing/2014/main" id="{A88F2CB4-8568-F0DE-F41B-5C47318FE90D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rot="16200000" flipV="1">
              <a:off x="2782263" y="2914016"/>
              <a:ext cx="1691716" cy="519344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: Curvo 19">
              <a:extLst>
                <a:ext uri="{FF2B5EF4-FFF2-40B4-BE49-F238E27FC236}">
                  <a16:creationId xmlns:a16="http://schemas.microsoft.com/office/drawing/2014/main" id="{C8F1E86F-4CB3-9931-2D69-10CAEDC41549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5400000" flipH="1" flipV="1">
              <a:off x="5131587" y="3200956"/>
              <a:ext cx="1022616" cy="32755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Drone - Free technology icons">
            <a:extLst>
              <a:ext uri="{FF2B5EF4-FFF2-40B4-BE49-F238E27FC236}">
                <a16:creationId xmlns:a16="http://schemas.microsoft.com/office/drawing/2014/main" id="{6B45F471-EF5A-3FC6-08B5-CB581F0AF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49" y="151503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rone - Free technology icons">
            <a:extLst>
              <a:ext uri="{FF2B5EF4-FFF2-40B4-BE49-F238E27FC236}">
                <a16:creationId xmlns:a16="http://schemas.microsoft.com/office/drawing/2014/main" id="{DA42607F-F5DD-33F2-6466-F25EC126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895" y="148807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255ADAE-ADEA-8D19-6319-C30C9461BBFB}"/>
              </a:ext>
            </a:extLst>
          </p:cNvPr>
          <p:cNvSpPr/>
          <p:nvPr/>
        </p:nvSpPr>
        <p:spPr>
          <a:xfrm>
            <a:off x="69735" y="802645"/>
            <a:ext cx="7485495" cy="215581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03670046">
                  <a:custGeom>
                    <a:avLst/>
                    <a:gdLst>
                      <a:gd name="connsiteX0" fmla="*/ 0 w 8262735"/>
                      <a:gd name="connsiteY0" fmla="*/ 449589 h 2697480"/>
                      <a:gd name="connsiteX1" fmla="*/ 449589 w 8262735"/>
                      <a:gd name="connsiteY1" fmla="*/ 0 h 2697480"/>
                      <a:gd name="connsiteX2" fmla="*/ 1089652 w 8262735"/>
                      <a:gd name="connsiteY2" fmla="*/ 0 h 2697480"/>
                      <a:gd name="connsiteX3" fmla="*/ 1729715 w 8262735"/>
                      <a:gd name="connsiteY3" fmla="*/ 0 h 2697480"/>
                      <a:gd name="connsiteX4" fmla="*/ 2222507 w 8262735"/>
                      <a:gd name="connsiteY4" fmla="*/ 0 h 2697480"/>
                      <a:gd name="connsiteX5" fmla="*/ 2862570 w 8262735"/>
                      <a:gd name="connsiteY5" fmla="*/ 0 h 2697480"/>
                      <a:gd name="connsiteX6" fmla="*/ 3576269 w 8262735"/>
                      <a:gd name="connsiteY6" fmla="*/ 0 h 2697480"/>
                      <a:gd name="connsiteX7" fmla="*/ 4142696 w 8262735"/>
                      <a:gd name="connsiteY7" fmla="*/ 0 h 2697480"/>
                      <a:gd name="connsiteX8" fmla="*/ 4488217 w 8262735"/>
                      <a:gd name="connsiteY8" fmla="*/ 0 h 2697480"/>
                      <a:gd name="connsiteX9" fmla="*/ 5201915 w 8262735"/>
                      <a:gd name="connsiteY9" fmla="*/ 0 h 2697480"/>
                      <a:gd name="connsiteX10" fmla="*/ 5547436 w 8262735"/>
                      <a:gd name="connsiteY10" fmla="*/ 0 h 2697480"/>
                      <a:gd name="connsiteX11" fmla="*/ 6113864 w 8262735"/>
                      <a:gd name="connsiteY11" fmla="*/ 0 h 2697480"/>
                      <a:gd name="connsiteX12" fmla="*/ 6606656 w 8262735"/>
                      <a:gd name="connsiteY12" fmla="*/ 0 h 2697480"/>
                      <a:gd name="connsiteX13" fmla="*/ 7320354 w 8262735"/>
                      <a:gd name="connsiteY13" fmla="*/ 0 h 2697480"/>
                      <a:gd name="connsiteX14" fmla="*/ 7813146 w 8262735"/>
                      <a:gd name="connsiteY14" fmla="*/ 0 h 2697480"/>
                      <a:gd name="connsiteX15" fmla="*/ 8262735 w 8262735"/>
                      <a:gd name="connsiteY15" fmla="*/ 449589 h 2697480"/>
                      <a:gd name="connsiteX16" fmla="*/ 8262735 w 8262735"/>
                      <a:gd name="connsiteY16" fmla="*/ 995074 h 2697480"/>
                      <a:gd name="connsiteX17" fmla="*/ 8262735 w 8262735"/>
                      <a:gd name="connsiteY17" fmla="*/ 1612491 h 2697480"/>
                      <a:gd name="connsiteX18" fmla="*/ 8262735 w 8262735"/>
                      <a:gd name="connsiteY18" fmla="*/ 2247891 h 2697480"/>
                      <a:gd name="connsiteX19" fmla="*/ 7813146 w 8262735"/>
                      <a:gd name="connsiteY19" fmla="*/ 2697480 h 2697480"/>
                      <a:gd name="connsiteX20" fmla="*/ 7393990 w 8262735"/>
                      <a:gd name="connsiteY20" fmla="*/ 2697480 h 2697480"/>
                      <a:gd name="connsiteX21" fmla="*/ 7048469 w 8262735"/>
                      <a:gd name="connsiteY21" fmla="*/ 2697480 h 2697480"/>
                      <a:gd name="connsiteX22" fmla="*/ 6334770 w 8262735"/>
                      <a:gd name="connsiteY22" fmla="*/ 2697480 h 2697480"/>
                      <a:gd name="connsiteX23" fmla="*/ 5989250 w 8262735"/>
                      <a:gd name="connsiteY23" fmla="*/ 2697480 h 2697480"/>
                      <a:gd name="connsiteX24" fmla="*/ 5570093 w 8262735"/>
                      <a:gd name="connsiteY24" fmla="*/ 2697480 h 2697480"/>
                      <a:gd name="connsiteX25" fmla="*/ 5150937 w 8262735"/>
                      <a:gd name="connsiteY25" fmla="*/ 2697480 h 2697480"/>
                      <a:gd name="connsiteX26" fmla="*/ 4437238 w 8262735"/>
                      <a:gd name="connsiteY26" fmla="*/ 2697480 h 2697480"/>
                      <a:gd name="connsiteX27" fmla="*/ 4091718 w 8262735"/>
                      <a:gd name="connsiteY27" fmla="*/ 2697480 h 2697480"/>
                      <a:gd name="connsiteX28" fmla="*/ 3525290 w 8262735"/>
                      <a:gd name="connsiteY28" fmla="*/ 2697480 h 2697480"/>
                      <a:gd name="connsiteX29" fmla="*/ 3179769 w 8262735"/>
                      <a:gd name="connsiteY29" fmla="*/ 2697480 h 2697480"/>
                      <a:gd name="connsiteX30" fmla="*/ 2834249 w 8262735"/>
                      <a:gd name="connsiteY30" fmla="*/ 2697480 h 2697480"/>
                      <a:gd name="connsiteX31" fmla="*/ 2488728 w 8262735"/>
                      <a:gd name="connsiteY31" fmla="*/ 2697480 h 2697480"/>
                      <a:gd name="connsiteX32" fmla="*/ 1775029 w 8262735"/>
                      <a:gd name="connsiteY32" fmla="*/ 2697480 h 2697480"/>
                      <a:gd name="connsiteX33" fmla="*/ 1429509 w 8262735"/>
                      <a:gd name="connsiteY33" fmla="*/ 2697480 h 2697480"/>
                      <a:gd name="connsiteX34" fmla="*/ 449589 w 8262735"/>
                      <a:gd name="connsiteY34" fmla="*/ 2697480 h 2697480"/>
                      <a:gd name="connsiteX35" fmla="*/ 0 w 8262735"/>
                      <a:gd name="connsiteY35" fmla="*/ 2247891 h 2697480"/>
                      <a:gd name="connsiteX36" fmla="*/ 0 w 8262735"/>
                      <a:gd name="connsiteY36" fmla="*/ 1612491 h 2697480"/>
                      <a:gd name="connsiteX37" fmla="*/ 0 w 8262735"/>
                      <a:gd name="connsiteY37" fmla="*/ 995074 h 2697480"/>
                      <a:gd name="connsiteX38" fmla="*/ 0 w 8262735"/>
                      <a:gd name="connsiteY38" fmla="*/ 449589 h 2697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8262735" h="2697480" extrusionOk="0">
                        <a:moveTo>
                          <a:pt x="0" y="449589"/>
                        </a:moveTo>
                        <a:cubicBezTo>
                          <a:pt x="-54895" y="230644"/>
                          <a:pt x="188568" y="48727"/>
                          <a:pt x="449589" y="0"/>
                        </a:cubicBezTo>
                        <a:cubicBezTo>
                          <a:pt x="641222" y="-70459"/>
                          <a:pt x="840417" y="35194"/>
                          <a:pt x="1089652" y="0"/>
                        </a:cubicBezTo>
                        <a:cubicBezTo>
                          <a:pt x="1338887" y="-35194"/>
                          <a:pt x="1548688" y="31226"/>
                          <a:pt x="1729715" y="0"/>
                        </a:cubicBezTo>
                        <a:cubicBezTo>
                          <a:pt x="1910742" y="-31226"/>
                          <a:pt x="2009361" y="27132"/>
                          <a:pt x="2222507" y="0"/>
                        </a:cubicBezTo>
                        <a:cubicBezTo>
                          <a:pt x="2435653" y="-27132"/>
                          <a:pt x="2688069" y="75560"/>
                          <a:pt x="2862570" y="0"/>
                        </a:cubicBezTo>
                        <a:cubicBezTo>
                          <a:pt x="3037071" y="-75560"/>
                          <a:pt x="3242700" y="64620"/>
                          <a:pt x="3576269" y="0"/>
                        </a:cubicBezTo>
                        <a:cubicBezTo>
                          <a:pt x="3909838" y="-64620"/>
                          <a:pt x="3859925" y="10451"/>
                          <a:pt x="4142696" y="0"/>
                        </a:cubicBezTo>
                        <a:cubicBezTo>
                          <a:pt x="4425467" y="-10451"/>
                          <a:pt x="4382818" y="13688"/>
                          <a:pt x="4488217" y="0"/>
                        </a:cubicBezTo>
                        <a:cubicBezTo>
                          <a:pt x="4593616" y="-13688"/>
                          <a:pt x="4996128" y="61874"/>
                          <a:pt x="5201915" y="0"/>
                        </a:cubicBezTo>
                        <a:cubicBezTo>
                          <a:pt x="5407702" y="-61874"/>
                          <a:pt x="5433428" y="30763"/>
                          <a:pt x="5547436" y="0"/>
                        </a:cubicBezTo>
                        <a:cubicBezTo>
                          <a:pt x="5661444" y="-30763"/>
                          <a:pt x="5891299" y="55219"/>
                          <a:pt x="6113864" y="0"/>
                        </a:cubicBezTo>
                        <a:cubicBezTo>
                          <a:pt x="6336429" y="-55219"/>
                          <a:pt x="6441490" y="38951"/>
                          <a:pt x="6606656" y="0"/>
                        </a:cubicBezTo>
                        <a:cubicBezTo>
                          <a:pt x="6771822" y="-38951"/>
                          <a:pt x="7133035" y="36988"/>
                          <a:pt x="7320354" y="0"/>
                        </a:cubicBezTo>
                        <a:cubicBezTo>
                          <a:pt x="7507673" y="-36988"/>
                          <a:pt x="7705146" y="35344"/>
                          <a:pt x="7813146" y="0"/>
                        </a:cubicBezTo>
                        <a:cubicBezTo>
                          <a:pt x="8004868" y="39407"/>
                          <a:pt x="8309832" y="198427"/>
                          <a:pt x="8262735" y="449589"/>
                        </a:cubicBezTo>
                        <a:cubicBezTo>
                          <a:pt x="8283137" y="604676"/>
                          <a:pt x="8220641" y="744832"/>
                          <a:pt x="8262735" y="995074"/>
                        </a:cubicBezTo>
                        <a:cubicBezTo>
                          <a:pt x="8304829" y="1245316"/>
                          <a:pt x="8257122" y="1475445"/>
                          <a:pt x="8262735" y="1612491"/>
                        </a:cubicBezTo>
                        <a:cubicBezTo>
                          <a:pt x="8268348" y="1749537"/>
                          <a:pt x="8262632" y="2067110"/>
                          <a:pt x="8262735" y="2247891"/>
                        </a:cubicBezTo>
                        <a:cubicBezTo>
                          <a:pt x="8202834" y="2480107"/>
                          <a:pt x="8056519" y="2720645"/>
                          <a:pt x="7813146" y="2697480"/>
                        </a:cubicBezTo>
                        <a:cubicBezTo>
                          <a:pt x="7627130" y="2730733"/>
                          <a:pt x="7585855" y="2672642"/>
                          <a:pt x="7393990" y="2697480"/>
                        </a:cubicBezTo>
                        <a:cubicBezTo>
                          <a:pt x="7202125" y="2722318"/>
                          <a:pt x="7204685" y="2686364"/>
                          <a:pt x="7048469" y="2697480"/>
                        </a:cubicBezTo>
                        <a:cubicBezTo>
                          <a:pt x="6892253" y="2708596"/>
                          <a:pt x="6658424" y="2641544"/>
                          <a:pt x="6334770" y="2697480"/>
                        </a:cubicBezTo>
                        <a:cubicBezTo>
                          <a:pt x="6011116" y="2753416"/>
                          <a:pt x="6077361" y="2682893"/>
                          <a:pt x="5989250" y="2697480"/>
                        </a:cubicBezTo>
                        <a:cubicBezTo>
                          <a:pt x="5901139" y="2712067"/>
                          <a:pt x="5768359" y="2690878"/>
                          <a:pt x="5570093" y="2697480"/>
                        </a:cubicBezTo>
                        <a:cubicBezTo>
                          <a:pt x="5371827" y="2704082"/>
                          <a:pt x="5318281" y="2665759"/>
                          <a:pt x="5150937" y="2697480"/>
                        </a:cubicBezTo>
                        <a:cubicBezTo>
                          <a:pt x="4983593" y="2729201"/>
                          <a:pt x="4721628" y="2649030"/>
                          <a:pt x="4437238" y="2697480"/>
                        </a:cubicBezTo>
                        <a:cubicBezTo>
                          <a:pt x="4152848" y="2745930"/>
                          <a:pt x="4232475" y="2681378"/>
                          <a:pt x="4091718" y="2697480"/>
                        </a:cubicBezTo>
                        <a:cubicBezTo>
                          <a:pt x="3950961" y="2713582"/>
                          <a:pt x="3757395" y="2682026"/>
                          <a:pt x="3525290" y="2697480"/>
                        </a:cubicBezTo>
                        <a:cubicBezTo>
                          <a:pt x="3293185" y="2712934"/>
                          <a:pt x="3321538" y="2687774"/>
                          <a:pt x="3179769" y="2697480"/>
                        </a:cubicBezTo>
                        <a:cubicBezTo>
                          <a:pt x="3038000" y="2707186"/>
                          <a:pt x="2963187" y="2671837"/>
                          <a:pt x="2834249" y="2697480"/>
                        </a:cubicBezTo>
                        <a:cubicBezTo>
                          <a:pt x="2705311" y="2723123"/>
                          <a:pt x="2591610" y="2680031"/>
                          <a:pt x="2488728" y="2697480"/>
                        </a:cubicBezTo>
                        <a:cubicBezTo>
                          <a:pt x="2385846" y="2714929"/>
                          <a:pt x="2063412" y="2661345"/>
                          <a:pt x="1775029" y="2697480"/>
                        </a:cubicBezTo>
                        <a:cubicBezTo>
                          <a:pt x="1486646" y="2733615"/>
                          <a:pt x="1592534" y="2664463"/>
                          <a:pt x="1429509" y="2697480"/>
                        </a:cubicBezTo>
                        <a:cubicBezTo>
                          <a:pt x="1266484" y="2730497"/>
                          <a:pt x="649267" y="2666863"/>
                          <a:pt x="449589" y="2697480"/>
                        </a:cubicBezTo>
                        <a:cubicBezTo>
                          <a:pt x="198133" y="2705446"/>
                          <a:pt x="-22691" y="2459582"/>
                          <a:pt x="0" y="2247891"/>
                        </a:cubicBezTo>
                        <a:cubicBezTo>
                          <a:pt x="-42041" y="1989108"/>
                          <a:pt x="16767" y="1803695"/>
                          <a:pt x="0" y="1612491"/>
                        </a:cubicBezTo>
                        <a:cubicBezTo>
                          <a:pt x="-16767" y="1421287"/>
                          <a:pt x="31997" y="1191509"/>
                          <a:pt x="0" y="995074"/>
                        </a:cubicBezTo>
                        <a:cubicBezTo>
                          <a:pt x="-31997" y="798639"/>
                          <a:pt x="32409" y="639153"/>
                          <a:pt x="0" y="44958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98B245-C913-045C-297C-73C3913E17F1}"/>
              </a:ext>
            </a:extLst>
          </p:cNvPr>
          <p:cNvSpPr txBox="1"/>
          <p:nvPr/>
        </p:nvSpPr>
        <p:spPr>
          <a:xfrm>
            <a:off x="248722" y="1440227"/>
            <a:ext cx="994952" cy="584775"/>
          </a:xfrm>
          <a:prstGeom prst="rect">
            <a:avLst/>
          </a:prstGeom>
          <a:noFill/>
          <a:ln>
            <a:noFill/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Edge</a:t>
            </a:r>
          </a:p>
        </p:txBody>
      </p:sp>
      <p:grpSp>
        <p:nvGrpSpPr>
          <p:cNvPr id="8195" name="Group 8194">
            <a:extLst>
              <a:ext uri="{FF2B5EF4-FFF2-40B4-BE49-F238E27FC236}">
                <a16:creationId xmlns:a16="http://schemas.microsoft.com/office/drawing/2014/main" id="{7A431D43-B4CE-ABAE-C5B4-83A8A1F5DC9C}"/>
              </a:ext>
            </a:extLst>
          </p:cNvPr>
          <p:cNvGrpSpPr/>
          <p:nvPr/>
        </p:nvGrpSpPr>
        <p:grpSpPr>
          <a:xfrm>
            <a:off x="8004335" y="518673"/>
            <a:ext cx="3983018" cy="4190487"/>
            <a:chOff x="7725023" y="480060"/>
            <a:chExt cx="3983018" cy="4190487"/>
          </a:xfrm>
        </p:grpSpPr>
        <p:pic>
          <p:nvPicPr>
            <p:cNvPr id="52" name="Picture 6" descr="Call center free vector icons designed by Freepik | Free icons, Vector icon  design, Vector free">
              <a:extLst>
                <a:ext uri="{FF2B5EF4-FFF2-40B4-BE49-F238E27FC236}">
                  <a16:creationId xmlns:a16="http://schemas.microsoft.com/office/drawing/2014/main" id="{79F2A9F3-D6D2-4539-4417-76C6F363A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4028" y="3364699"/>
              <a:ext cx="956041" cy="95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tângulo 26">
              <a:extLst>
                <a:ext uri="{FF2B5EF4-FFF2-40B4-BE49-F238E27FC236}">
                  <a16:creationId xmlns:a16="http://schemas.microsoft.com/office/drawing/2014/main" id="{6B00FCBC-C1D7-5238-6223-D7F5C5E73459}"/>
                </a:ext>
              </a:extLst>
            </p:cNvPr>
            <p:cNvSpPr/>
            <p:nvPr/>
          </p:nvSpPr>
          <p:spPr>
            <a:xfrm>
              <a:off x="7725023" y="480060"/>
              <a:ext cx="3983018" cy="4190487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aixaDeTexto 32">
              <a:extLst>
                <a:ext uri="{FF2B5EF4-FFF2-40B4-BE49-F238E27FC236}">
                  <a16:creationId xmlns:a16="http://schemas.microsoft.com/office/drawing/2014/main" id="{C0EE09EB-6827-C6F7-414D-1AEB7339257F}"/>
                </a:ext>
              </a:extLst>
            </p:cNvPr>
            <p:cNvSpPr txBox="1"/>
            <p:nvPr/>
          </p:nvSpPr>
          <p:spPr>
            <a:xfrm>
              <a:off x="7906195" y="2215937"/>
              <a:ext cx="9821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Location</a:t>
              </a:r>
            </a:p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Risk</a:t>
              </a:r>
            </a:p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Severity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B1CCCC-D2F5-0BEE-9DE2-1A377F5F19BF}"/>
                </a:ext>
              </a:extLst>
            </p:cNvPr>
            <p:cNvSpPr txBox="1"/>
            <p:nvPr/>
          </p:nvSpPr>
          <p:spPr>
            <a:xfrm>
              <a:off x="10284510" y="871537"/>
              <a:ext cx="1164101" cy="584775"/>
            </a:xfrm>
            <a:prstGeom prst="rect">
              <a:avLst/>
            </a:prstGeom>
            <a:noFill/>
            <a:ln>
              <a:noFill/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5">
                      <a:lumMod val="50000"/>
                    </a:schemeClr>
                  </a:solidFill>
                </a:rPr>
                <a:t>Cloud</a:t>
              </a:r>
            </a:p>
          </p:txBody>
        </p:sp>
      </p:grpSp>
      <p:grpSp>
        <p:nvGrpSpPr>
          <p:cNvPr id="8193" name="Group 8192">
            <a:extLst>
              <a:ext uri="{FF2B5EF4-FFF2-40B4-BE49-F238E27FC236}">
                <a16:creationId xmlns:a16="http://schemas.microsoft.com/office/drawing/2014/main" id="{B7C137B9-CE2F-26A3-0177-A7C1DF9185A2}"/>
              </a:ext>
            </a:extLst>
          </p:cNvPr>
          <p:cNvGrpSpPr/>
          <p:nvPr/>
        </p:nvGrpSpPr>
        <p:grpSpPr>
          <a:xfrm>
            <a:off x="3368449" y="1610556"/>
            <a:ext cx="4287742" cy="717274"/>
            <a:chOff x="3368449" y="1610556"/>
            <a:chExt cx="4287742" cy="717274"/>
          </a:xfrm>
        </p:grpSpPr>
        <p:cxnSp>
          <p:nvCxnSpPr>
            <p:cNvPr id="57" name="Conector de Seta Reta 20">
              <a:extLst>
                <a:ext uri="{FF2B5EF4-FFF2-40B4-BE49-F238E27FC236}">
                  <a16:creationId xmlns:a16="http://schemas.microsoft.com/office/drawing/2014/main" id="{CD30ABDF-549E-C477-DB56-EBFDF5CA97E8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3368449" y="2300876"/>
              <a:ext cx="1623446" cy="2695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: Curvo 28">
              <a:extLst>
                <a:ext uri="{FF2B5EF4-FFF2-40B4-BE49-F238E27FC236}">
                  <a16:creationId xmlns:a16="http://schemas.microsoft.com/office/drawing/2014/main" id="{6DC188E8-AC8F-1125-C187-292063BD8641}"/>
                </a:ext>
              </a:extLst>
            </p:cNvPr>
            <p:cNvCxnSpPr>
              <a:cxnSpLocks/>
              <a:stCxn id="9" idx="3"/>
              <a:endCxn id="26" idx="1"/>
            </p:cNvCxnSpPr>
            <p:nvPr/>
          </p:nvCxnSpPr>
          <p:spPr>
            <a:xfrm flipV="1">
              <a:off x="6617495" y="1610556"/>
              <a:ext cx="1038696" cy="690320"/>
            </a:xfrm>
            <a:prstGeom prst="curvedConnector3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dash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Telefone Celular De Android Imagem de Stock Editorial - Ilustração de  androide, desenhos: 61644969">
            <a:extLst>
              <a:ext uri="{FF2B5EF4-FFF2-40B4-BE49-F238E27FC236}">
                <a16:creationId xmlns:a16="http://schemas.microsoft.com/office/drawing/2014/main" id="{CA441054-4B6A-2E58-E067-662E826FE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5167" r="35323" b="13834"/>
          <a:stretch/>
        </p:blipFill>
        <p:spPr bwMode="auto">
          <a:xfrm>
            <a:off x="580445" y="4258398"/>
            <a:ext cx="484469" cy="84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eclipse/mosquitto: Eclipse Mosquitto - An open source MQTT broker">
            <a:extLst>
              <a:ext uri="{FF2B5EF4-FFF2-40B4-BE49-F238E27FC236}">
                <a16:creationId xmlns:a16="http://schemas.microsoft.com/office/drawing/2014/main" id="{9F0C2E76-817C-6BDF-6B2A-3EDD2F187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2" t="4786" r="24659" b="6714"/>
          <a:stretch/>
        </p:blipFill>
        <p:spPr bwMode="auto">
          <a:xfrm>
            <a:off x="2741071" y="1215685"/>
            <a:ext cx="688009" cy="6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Ubuntu logo">
            <a:extLst>
              <a:ext uri="{FF2B5EF4-FFF2-40B4-BE49-F238E27FC236}">
                <a16:creationId xmlns:a16="http://schemas.microsoft.com/office/drawing/2014/main" id="{6F80E2B4-9AB1-BFD3-1395-73B9A2E9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21" y="1215541"/>
            <a:ext cx="575913" cy="5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GitHub - eclipse/mosquitto: Eclipse Mosquitto - An open source MQTT broker">
            <a:extLst>
              <a:ext uri="{FF2B5EF4-FFF2-40B4-BE49-F238E27FC236}">
                <a16:creationId xmlns:a16="http://schemas.microsoft.com/office/drawing/2014/main" id="{94A12A04-A9EF-E159-A3E1-C5F31D6AC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2" t="4786" r="24659" b="6714"/>
          <a:stretch/>
        </p:blipFill>
        <p:spPr bwMode="auto">
          <a:xfrm>
            <a:off x="6015539" y="1185836"/>
            <a:ext cx="688009" cy="6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Ubuntu logo">
            <a:extLst>
              <a:ext uri="{FF2B5EF4-FFF2-40B4-BE49-F238E27FC236}">
                <a16:creationId xmlns:a16="http://schemas.microsoft.com/office/drawing/2014/main" id="{1A1515FD-E7CD-C3F6-FA92-D02E23082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68" y="1257950"/>
            <a:ext cx="575913" cy="5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GitHub - eclipse/mosquitto: Eclipse Mosquitto - An open source MQTT broker">
            <a:extLst>
              <a:ext uri="{FF2B5EF4-FFF2-40B4-BE49-F238E27FC236}">
                <a16:creationId xmlns:a16="http://schemas.microsoft.com/office/drawing/2014/main" id="{02CC2A33-53A6-DF4A-7F16-39B66CBD0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2" t="4786" r="24659" b="6714"/>
          <a:stretch/>
        </p:blipFill>
        <p:spPr bwMode="auto">
          <a:xfrm>
            <a:off x="7656191" y="1301467"/>
            <a:ext cx="688009" cy="6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elefone Celular De Android Imagem de Stock Editorial - Ilustração de  androide, desenhos: 61644969">
            <a:extLst>
              <a:ext uri="{FF2B5EF4-FFF2-40B4-BE49-F238E27FC236}">
                <a16:creationId xmlns:a16="http://schemas.microsoft.com/office/drawing/2014/main" id="{9A4F8154-C83C-331E-4667-9ECBA13E1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5167" r="35323" b="13834"/>
          <a:stretch/>
        </p:blipFill>
        <p:spPr bwMode="auto">
          <a:xfrm>
            <a:off x="3075769" y="4284225"/>
            <a:ext cx="484469" cy="84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elefone Celular De Android Imagem de Stock Editorial - Ilustração de  androide, desenhos: 61644969">
            <a:extLst>
              <a:ext uri="{FF2B5EF4-FFF2-40B4-BE49-F238E27FC236}">
                <a16:creationId xmlns:a16="http://schemas.microsoft.com/office/drawing/2014/main" id="{65A9A016-869C-E30C-6A1F-20EB5E3D9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5167" r="35323" b="13834"/>
          <a:stretch/>
        </p:blipFill>
        <p:spPr bwMode="auto">
          <a:xfrm>
            <a:off x="4604798" y="4258398"/>
            <a:ext cx="484469" cy="84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QL Database Icon Logo Design UI or UX App Stock Vector - Illustration of  backup, drive: 96841969">
            <a:extLst>
              <a:ext uri="{FF2B5EF4-FFF2-40B4-BE49-F238E27FC236}">
                <a16:creationId xmlns:a16="http://schemas.microsoft.com/office/drawing/2014/main" id="{82DC39F7-8669-7B9A-EC7B-46324D000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23484" r="11464" b="29105"/>
          <a:stretch/>
        </p:blipFill>
        <p:spPr bwMode="auto">
          <a:xfrm>
            <a:off x="9043966" y="1148477"/>
            <a:ext cx="1374148" cy="83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ector: Curvo 28">
            <a:extLst>
              <a:ext uri="{FF2B5EF4-FFF2-40B4-BE49-F238E27FC236}">
                <a16:creationId xmlns:a16="http://schemas.microsoft.com/office/drawing/2014/main" id="{A7636BDF-F718-885B-3784-A7D8A6EFDD28}"/>
              </a:ext>
            </a:extLst>
          </p:cNvPr>
          <p:cNvCxnSpPr>
            <a:cxnSpLocks/>
            <a:stCxn id="26" idx="3"/>
            <a:endCxn id="1034" idx="1"/>
          </p:cNvCxnSpPr>
          <p:nvPr/>
        </p:nvCxnSpPr>
        <p:spPr>
          <a:xfrm flipV="1">
            <a:off x="8344200" y="1568165"/>
            <a:ext cx="699766" cy="423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nternet de las cosas">
            <a:extLst>
              <a:ext uri="{FF2B5EF4-FFF2-40B4-BE49-F238E27FC236}">
                <a16:creationId xmlns:a16="http://schemas.microsoft.com/office/drawing/2014/main" id="{3067F1D9-5456-78F2-1D4E-5F8B6A553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894" y="2301969"/>
            <a:ext cx="1439446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Weather">
            <a:extLst>
              <a:ext uri="{FF2B5EF4-FFF2-40B4-BE49-F238E27FC236}">
                <a16:creationId xmlns:a16="http://schemas.microsoft.com/office/drawing/2014/main" id="{F8FD5C27-A5ED-8422-A0DA-8F3C50B56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718" y="3107610"/>
            <a:ext cx="1729396" cy="14246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ector: Curvo 28">
            <a:extLst>
              <a:ext uri="{FF2B5EF4-FFF2-40B4-BE49-F238E27FC236}">
                <a16:creationId xmlns:a16="http://schemas.microsoft.com/office/drawing/2014/main" id="{913B0A5F-D793-0C38-EB94-B1C657606914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rot="5400000" flipH="1" flipV="1">
            <a:off x="9628083" y="2812077"/>
            <a:ext cx="220866" cy="37020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Curvo 28">
            <a:extLst>
              <a:ext uri="{FF2B5EF4-FFF2-40B4-BE49-F238E27FC236}">
                <a16:creationId xmlns:a16="http://schemas.microsoft.com/office/drawing/2014/main" id="{59AC169C-65CE-1641-C24E-27E54A0C4258}"/>
              </a:ext>
            </a:extLst>
          </p:cNvPr>
          <p:cNvCxnSpPr>
            <a:cxnSpLocks/>
            <a:stCxn id="1034" idx="2"/>
            <a:endCxn id="41" idx="0"/>
          </p:cNvCxnSpPr>
          <p:nvPr/>
        </p:nvCxnSpPr>
        <p:spPr>
          <a:xfrm rot="16200000" flipH="1">
            <a:off x="9670270" y="2048621"/>
            <a:ext cx="314117" cy="1925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43EF8CE-EC31-39ED-8F94-757AAC62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73" y="881485"/>
            <a:ext cx="1572056" cy="40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AE9431E6-D3D0-E4B9-E16D-C98513ED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8" y="3164540"/>
            <a:ext cx="1572056" cy="40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loud-based automation increases revenue and profitability - Principal  Relocation Company">
            <a:extLst>
              <a:ext uri="{FF2B5EF4-FFF2-40B4-BE49-F238E27FC236}">
                <a16:creationId xmlns:a16="http://schemas.microsoft.com/office/drawing/2014/main" id="{C79A37C1-345F-905B-C20F-56E234022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-329609"/>
            <a:ext cx="6698523" cy="453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ininet-WiFi - INTRIG :: Information &amp; Networking Technologies Research and  Innovation Group">
            <a:extLst>
              <a:ext uri="{FF2B5EF4-FFF2-40B4-BE49-F238E27FC236}">
                <a16:creationId xmlns:a16="http://schemas.microsoft.com/office/drawing/2014/main" id="{213914AC-4664-C335-0F5C-2047E19E6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6" y="2931794"/>
            <a:ext cx="1601066" cy="49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D2A8C-972A-9832-50FA-023BACEFD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839" y="1102331"/>
            <a:ext cx="643982" cy="7346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A7EAB-803F-8ED4-3C70-A9E6DD666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069" y="1379738"/>
            <a:ext cx="643982" cy="7346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4057E2-7CE3-6C56-A135-EA7842723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230" y="1221718"/>
            <a:ext cx="643982" cy="7346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B642E6-6582-4ECB-0FE6-C5BC3AC0C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475" y="2473140"/>
            <a:ext cx="643983" cy="5825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D0398D-29E9-42B4-32C9-5D17D6B5E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532" y="2068260"/>
            <a:ext cx="643983" cy="5825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C29624-7ED8-0100-0713-BD96AD2EB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546" y="2713023"/>
            <a:ext cx="643983" cy="5825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5E7DDF-5196-9498-2F39-0CAF34111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989" y="2421761"/>
            <a:ext cx="643983" cy="5825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29E95-6600-9986-90AB-AA7F13028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929" y="2058008"/>
            <a:ext cx="643983" cy="582524"/>
          </a:xfrm>
          <a:prstGeom prst="rect">
            <a:avLst/>
          </a:prstGeom>
        </p:spPr>
      </p:pic>
      <p:pic>
        <p:nvPicPr>
          <p:cNvPr id="1030" name="Picture 6" descr="Eduardo Popovici: Alterando a subnet de uma VM pelo Microsoft Azure [Dica  do MCT]">
            <a:extLst>
              <a:ext uri="{FF2B5EF4-FFF2-40B4-BE49-F238E27FC236}">
                <a16:creationId xmlns:a16="http://schemas.microsoft.com/office/drawing/2014/main" id="{9B1EEF5A-057A-7146-312D-E402DA0FC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71" y="3802336"/>
            <a:ext cx="643983" cy="3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Eduardo Popovici: Alterando a subnet de uma VM pelo Microsoft Azure [Dica  do MCT]">
            <a:extLst>
              <a:ext uri="{FF2B5EF4-FFF2-40B4-BE49-F238E27FC236}">
                <a16:creationId xmlns:a16="http://schemas.microsoft.com/office/drawing/2014/main" id="{DA5FD70A-798A-C899-3CCE-C4F1CD48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212" y="3815522"/>
            <a:ext cx="643983" cy="3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9D21E9-B4F8-DAF7-95AF-C1B40BC7E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099" y="4698262"/>
            <a:ext cx="1102125" cy="949657"/>
          </a:xfrm>
          <a:prstGeom prst="rect">
            <a:avLst/>
          </a:prstGeom>
        </p:spPr>
      </p:pic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63687F06-75D6-5961-B09A-3B97B42FEA5B}"/>
              </a:ext>
            </a:extLst>
          </p:cNvPr>
          <p:cNvGrpSpPr/>
          <p:nvPr/>
        </p:nvGrpSpPr>
        <p:grpSpPr>
          <a:xfrm>
            <a:off x="8846820" y="4560623"/>
            <a:ext cx="2994660" cy="2041006"/>
            <a:chOff x="7246620" y="4389173"/>
            <a:chExt cx="2994660" cy="2041006"/>
          </a:xfrm>
        </p:grpSpPr>
        <p:pic>
          <p:nvPicPr>
            <p:cNvPr id="37" name="Picture 4" descr="GitHub - eclipse/mosquitto: Eclipse Mosquitto - An open source MQTT broker">
              <a:extLst>
                <a:ext uri="{FF2B5EF4-FFF2-40B4-BE49-F238E27FC236}">
                  <a16:creationId xmlns:a16="http://schemas.microsoft.com/office/drawing/2014/main" id="{DA9342B0-C9A3-60DF-059E-564A2BA8D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2" t="4786" r="24659" b="6714"/>
            <a:stretch/>
          </p:blipFill>
          <p:spPr bwMode="auto">
            <a:xfrm>
              <a:off x="7623067" y="4457753"/>
              <a:ext cx="688009" cy="618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SQL Database Icon Logo Design UI or UX App Stock Vector - Illustration of  backup, drive: 96841969">
              <a:extLst>
                <a:ext uri="{FF2B5EF4-FFF2-40B4-BE49-F238E27FC236}">
                  <a16:creationId xmlns:a16="http://schemas.microsoft.com/office/drawing/2014/main" id="{F2E33F36-44FB-988A-8577-A1CC11B654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20" t="23484" r="11464" b="29105"/>
            <a:stretch/>
          </p:blipFill>
          <p:spPr bwMode="auto">
            <a:xfrm>
              <a:off x="9016848" y="4556237"/>
              <a:ext cx="778662" cy="420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EE13547-F3F1-69E8-6053-C0544787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67071" y="5232234"/>
              <a:ext cx="1196621" cy="1061790"/>
            </a:xfrm>
            <a:prstGeom prst="rect">
              <a:avLst/>
            </a:prstGeom>
          </p:spPr>
        </p:pic>
        <p:pic>
          <p:nvPicPr>
            <p:cNvPr id="46" name="Picture 6" descr="Call center free vector icons designed by Freepik | Free icons, Vector icon  design, Vector free">
              <a:extLst>
                <a:ext uri="{FF2B5EF4-FFF2-40B4-BE49-F238E27FC236}">
                  <a16:creationId xmlns:a16="http://schemas.microsoft.com/office/drawing/2014/main" id="{6B1F240C-292C-C26C-5829-129B73B26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712" y="5381368"/>
              <a:ext cx="569431" cy="569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50DF3F-D3BC-F3F4-96B5-0B01E26475FE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 flipV="1">
              <a:off x="8311076" y="4766367"/>
              <a:ext cx="705772" cy="47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1FD1B1C3-0542-D9FD-D199-89C13316DC84}"/>
                </a:ext>
              </a:extLst>
            </p:cNvPr>
            <p:cNvCxnSpPr>
              <a:stCxn id="39" idx="2"/>
              <a:endCxn id="45" idx="3"/>
            </p:cNvCxnSpPr>
            <p:nvPr/>
          </p:nvCxnSpPr>
          <p:spPr>
            <a:xfrm rot="5400000">
              <a:off x="8891620" y="5248569"/>
              <a:ext cx="786633" cy="242487"/>
            </a:xfrm>
            <a:prstGeom prst="bentConnector2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99" name="Rectangle: Rounded Corners 8198">
              <a:extLst>
                <a:ext uri="{FF2B5EF4-FFF2-40B4-BE49-F238E27FC236}">
                  <a16:creationId xmlns:a16="http://schemas.microsoft.com/office/drawing/2014/main" id="{353892EF-C750-A715-AA07-8EEF54B0919C}"/>
                </a:ext>
              </a:extLst>
            </p:cNvPr>
            <p:cNvSpPr/>
            <p:nvPr/>
          </p:nvSpPr>
          <p:spPr>
            <a:xfrm>
              <a:off x="7246620" y="4389173"/>
              <a:ext cx="2994660" cy="2041006"/>
            </a:xfrm>
            <a:custGeom>
              <a:avLst/>
              <a:gdLst>
                <a:gd name="connsiteX0" fmla="*/ 0 w 2994660"/>
                <a:gd name="connsiteY0" fmla="*/ 340174 h 2041006"/>
                <a:gd name="connsiteX1" fmla="*/ 340174 w 2994660"/>
                <a:gd name="connsiteY1" fmla="*/ 0 h 2041006"/>
                <a:gd name="connsiteX2" fmla="*/ 895609 w 2994660"/>
                <a:gd name="connsiteY2" fmla="*/ 0 h 2041006"/>
                <a:gd name="connsiteX3" fmla="*/ 1427901 w 2994660"/>
                <a:gd name="connsiteY3" fmla="*/ 0 h 2041006"/>
                <a:gd name="connsiteX4" fmla="*/ 1960192 w 2994660"/>
                <a:gd name="connsiteY4" fmla="*/ 0 h 2041006"/>
                <a:gd name="connsiteX5" fmla="*/ 2654486 w 2994660"/>
                <a:gd name="connsiteY5" fmla="*/ 0 h 2041006"/>
                <a:gd name="connsiteX6" fmla="*/ 2994660 w 2994660"/>
                <a:gd name="connsiteY6" fmla="*/ 340174 h 2041006"/>
                <a:gd name="connsiteX7" fmla="*/ 2994660 w 2994660"/>
                <a:gd name="connsiteY7" fmla="*/ 793727 h 2041006"/>
                <a:gd name="connsiteX8" fmla="*/ 2994660 w 2994660"/>
                <a:gd name="connsiteY8" fmla="*/ 1220066 h 2041006"/>
                <a:gd name="connsiteX9" fmla="*/ 2994660 w 2994660"/>
                <a:gd name="connsiteY9" fmla="*/ 1700832 h 2041006"/>
                <a:gd name="connsiteX10" fmla="*/ 2654486 w 2994660"/>
                <a:gd name="connsiteY10" fmla="*/ 2041006 h 2041006"/>
                <a:gd name="connsiteX11" fmla="*/ 2075908 w 2994660"/>
                <a:gd name="connsiteY11" fmla="*/ 2041006 h 2041006"/>
                <a:gd name="connsiteX12" fmla="*/ 1543616 w 2994660"/>
                <a:gd name="connsiteY12" fmla="*/ 2041006 h 2041006"/>
                <a:gd name="connsiteX13" fmla="*/ 1034468 w 2994660"/>
                <a:gd name="connsiteY13" fmla="*/ 2041006 h 2041006"/>
                <a:gd name="connsiteX14" fmla="*/ 340174 w 2994660"/>
                <a:gd name="connsiteY14" fmla="*/ 2041006 h 2041006"/>
                <a:gd name="connsiteX15" fmla="*/ 0 w 2994660"/>
                <a:gd name="connsiteY15" fmla="*/ 1700832 h 2041006"/>
                <a:gd name="connsiteX16" fmla="*/ 0 w 2994660"/>
                <a:gd name="connsiteY16" fmla="*/ 1274492 h 2041006"/>
                <a:gd name="connsiteX17" fmla="*/ 0 w 2994660"/>
                <a:gd name="connsiteY17" fmla="*/ 861760 h 2041006"/>
                <a:gd name="connsiteX18" fmla="*/ 0 w 2994660"/>
                <a:gd name="connsiteY18" fmla="*/ 340174 h 204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4660" h="2041006" extrusionOk="0">
                  <a:moveTo>
                    <a:pt x="0" y="340174"/>
                  </a:moveTo>
                  <a:cubicBezTo>
                    <a:pt x="-16559" y="108164"/>
                    <a:pt x="130673" y="23373"/>
                    <a:pt x="340174" y="0"/>
                  </a:cubicBezTo>
                  <a:cubicBezTo>
                    <a:pt x="588168" y="-64003"/>
                    <a:pt x="735713" y="27255"/>
                    <a:pt x="895609" y="0"/>
                  </a:cubicBezTo>
                  <a:cubicBezTo>
                    <a:pt x="1055506" y="-27255"/>
                    <a:pt x="1230465" y="56028"/>
                    <a:pt x="1427901" y="0"/>
                  </a:cubicBezTo>
                  <a:cubicBezTo>
                    <a:pt x="1625337" y="-56028"/>
                    <a:pt x="1800088" y="3763"/>
                    <a:pt x="1960192" y="0"/>
                  </a:cubicBezTo>
                  <a:cubicBezTo>
                    <a:pt x="2120296" y="-3763"/>
                    <a:pt x="2322966" y="22498"/>
                    <a:pt x="2654486" y="0"/>
                  </a:cubicBezTo>
                  <a:cubicBezTo>
                    <a:pt x="2837944" y="-7902"/>
                    <a:pt x="2980152" y="192084"/>
                    <a:pt x="2994660" y="340174"/>
                  </a:cubicBezTo>
                  <a:cubicBezTo>
                    <a:pt x="3019975" y="433791"/>
                    <a:pt x="2970951" y="670054"/>
                    <a:pt x="2994660" y="793727"/>
                  </a:cubicBezTo>
                  <a:cubicBezTo>
                    <a:pt x="3018369" y="917400"/>
                    <a:pt x="2968912" y="1085546"/>
                    <a:pt x="2994660" y="1220066"/>
                  </a:cubicBezTo>
                  <a:cubicBezTo>
                    <a:pt x="3020408" y="1354586"/>
                    <a:pt x="2959526" y="1558404"/>
                    <a:pt x="2994660" y="1700832"/>
                  </a:cubicBezTo>
                  <a:cubicBezTo>
                    <a:pt x="2952270" y="1883274"/>
                    <a:pt x="2850289" y="2018263"/>
                    <a:pt x="2654486" y="2041006"/>
                  </a:cubicBezTo>
                  <a:cubicBezTo>
                    <a:pt x="2397358" y="2042521"/>
                    <a:pt x="2316650" y="2017931"/>
                    <a:pt x="2075908" y="2041006"/>
                  </a:cubicBezTo>
                  <a:cubicBezTo>
                    <a:pt x="1835166" y="2064081"/>
                    <a:pt x="1733358" y="2027594"/>
                    <a:pt x="1543616" y="2041006"/>
                  </a:cubicBezTo>
                  <a:cubicBezTo>
                    <a:pt x="1353874" y="2054418"/>
                    <a:pt x="1186763" y="2033034"/>
                    <a:pt x="1034468" y="2041006"/>
                  </a:cubicBezTo>
                  <a:cubicBezTo>
                    <a:pt x="882173" y="2048978"/>
                    <a:pt x="484263" y="1957866"/>
                    <a:pt x="340174" y="2041006"/>
                  </a:cubicBezTo>
                  <a:cubicBezTo>
                    <a:pt x="162933" y="2019174"/>
                    <a:pt x="3950" y="1886694"/>
                    <a:pt x="0" y="1700832"/>
                  </a:cubicBezTo>
                  <a:cubicBezTo>
                    <a:pt x="-46980" y="1580776"/>
                    <a:pt x="22427" y="1449868"/>
                    <a:pt x="0" y="1274492"/>
                  </a:cubicBezTo>
                  <a:cubicBezTo>
                    <a:pt x="-22427" y="1099116"/>
                    <a:pt x="46410" y="1044790"/>
                    <a:pt x="0" y="861760"/>
                  </a:cubicBezTo>
                  <a:cubicBezTo>
                    <a:pt x="-46410" y="678730"/>
                    <a:pt x="13917" y="568077"/>
                    <a:pt x="0" y="340174"/>
                  </a:cubicBezTo>
                  <a:close/>
                </a:path>
              </a:pathLst>
            </a:custGeom>
            <a:noFill/>
            <a:ln w="28575">
              <a:prstDash val="sysDot"/>
              <a:extLst>
                <a:ext uri="{C807C97D-BFC1-408E-A445-0C87EB9F89A2}">
                  <ask:lineSketchStyleProps xmlns:ask="http://schemas.microsoft.com/office/drawing/2018/sketchyshapes" sd="132439954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00" name="Straight Connector 8199">
            <a:extLst>
              <a:ext uri="{FF2B5EF4-FFF2-40B4-BE49-F238E27FC236}">
                <a16:creationId xmlns:a16="http://schemas.microsoft.com/office/drawing/2014/main" id="{E5325A71-5DAB-90F5-BF24-30228E0A3AD0}"/>
              </a:ext>
            </a:extLst>
          </p:cNvPr>
          <p:cNvCxnSpPr>
            <a:cxnSpLocks/>
            <a:stCxn id="37" idx="0"/>
            <a:endCxn id="33" idx="2"/>
          </p:cNvCxnSpPr>
          <p:nvPr/>
        </p:nvCxnSpPr>
        <p:spPr>
          <a:xfrm flipH="1" flipV="1">
            <a:off x="9557204" y="4141172"/>
            <a:ext cx="10068" cy="4880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5" name="Straight Connector 8204">
            <a:extLst>
              <a:ext uri="{FF2B5EF4-FFF2-40B4-BE49-F238E27FC236}">
                <a16:creationId xmlns:a16="http://schemas.microsoft.com/office/drawing/2014/main" id="{7475DE98-5765-8B6D-B769-FB2E1B09096E}"/>
              </a:ext>
            </a:extLst>
          </p:cNvPr>
          <p:cNvCxnSpPr>
            <a:cxnSpLocks/>
            <a:stCxn id="34" idx="0"/>
            <a:endCxn id="1030" idx="2"/>
          </p:cNvCxnSpPr>
          <p:nvPr/>
        </p:nvCxnSpPr>
        <p:spPr>
          <a:xfrm flipV="1">
            <a:off x="5731162" y="4127986"/>
            <a:ext cx="1" cy="5702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9" name="Picture 8208">
            <a:extLst>
              <a:ext uri="{FF2B5EF4-FFF2-40B4-BE49-F238E27FC236}">
                <a16:creationId xmlns:a16="http://schemas.microsoft.com/office/drawing/2014/main" id="{04E5BE0A-5B91-952D-57CF-80E720AA7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73" y="838175"/>
            <a:ext cx="643983" cy="582524"/>
          </a:xfrm>
          <a:prstGeom prst="rect">
            <a:avLst/>
          </a:prstGeom>
        </p:spPr>
      </p:pic>
      <p:pic>
        <p:nvPicPr>
          <p:cNvPr id="8210" name="Picture 8209">
            <a:extLst>
              <a:ext uri="{FF2B5EF4-FFF2-40B4-BE49-F238E27FC236}">
                <a16:creationId xmlns:a16="http://schemas.microsoft.com/office/drawing/2014/main" id="{7840989C-496D-D732-EE75-9299D9765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56" y="2603168"/>
            <a:ext cx="643982" cy="734651"/>
          </a:xfrm>
          <a:prstGeom prst="rect">
            <a:avLst/>
          </a:prstGeom>
        </p:spPr>
      </p:pic>
      <p:pic>
        <p:nvPicPr>
          <p:cNvPr id="8211" name="Picture 8210">
            <a:extLst>
              <a:ext uri="{FF2B5EF4-FFF2-40B4-BE49-F238E27FC236}">
                <a16:creationId xmlns:a16="http://schemas.microsoft.com/office/drawing/2014/main" id="{A2937D8A-03CE-022D-895C-490BF63122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74" y="1747064"/>
            <a:ext cx="643982" cy="554893"/>
          </a:xfrm>
          <a:prstGeom prst="rect">
            <a:avLst/>
          </a:prstGeom>
        </p:spPr>
      </p:pic>
      <p:pic>
        <p:nvPicPr>
          <p:cNvPr id="8212" name="Picture 6" descr="Eduardo Popovici: Alterando a subnet de uma VM pelo Microsoft Azure [Dica  do MCT]">
            <a:extLst>
              <a:ext uri="{FF2B5EF4-FFF2-40B4-BE49-F238E27FC236}">
                <a16:creationId xmlns:a16="http://schemas.microsoft.com/office/drawing/2014/main" id="{16F71F0D-D6F2-FC29-0B87-486836FC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03" y="3454625"/>
            <a:ext cx="643983" cy="3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8214">
            <a:extLst>
              <a:ext uri="{FF2B5EF4-FFF2-40B4-BE49-F238E27FC236}">
                <a16:creationId xmlns:a16="http://schemas.microsoft.com/office/drawing/2014/main" id="{835EBC40-2D60-B18B-131F-F43CC02E0D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56" y="4084371"/>
            <a:ext cx="1254610" cy="831898"/>
          </a:xfrm>
          <a:prstGeom prst="rect">
            <a:avLst/>
          </a:prstGeom>
        </p:spPr>
      </p:pic>
      <p:pic>
        <p:nvPicPr>
          <p:cNvPr id="8216" name="Picture 8215">
            <a:extLst>
              <a:ext uri="{FF2B5EF4-FFF2-40B4-BE49-F238E27FC236}">
                <a16:creationId xmlns:a16="http://schemas.microsoft.com/office/drawing/2014/main" id="{28048EEA-1A7D-F064-633E-70DE1CD734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9975" y="5283330"/>
            <a:ext cx="1217160" cy="838919"/>
          </a:xfrm>
          <a:prstGeom prst="rect">
            <a:avLst/>
          </a:prstGeom>
        </p:spPr>
      </p:pic>
      <p:sp>
        <p:nvSpPr>
          <p:cNvPr id="8217" name="TextBox 8216">
            <a:extLst>
              <a:ext uri="{FF2B5EF4-FFF2-40B4-BE49-F238E27FC236}">
                <a16:creationId xmlns:a16="http://schemas.microsoft.com/office/drawing/2014/main" id="{A245D539-CD7A-3525-E922-E6297DAB8623}"/>
              </a:ext>
            </a:extLst>
          </p:cNvPr>
          <p:cNvSpPr txBox="1"/>
          <p:nvPr/>
        </p:nvSpPr>
        <p:spPr>
          <a:xfrm>
            <a:off x="1407766" y="971268"/>
            <a:ext cx="20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Emulated user node</a:t>
            </a:r>
          </a:p>
        </p:txBody>
      </p:sp>
      <p:sp>
        <p:nvSpPr>
          <p:cNvPr id="8218" name="TextBox 8217">
            <a:extLst>
              <a:ext uri="{FF2B5EF4-FFF2-40B4-BE49-F238E27FC236}">
                <a16:creationId xmlns:a16="http://schemas.microsoft.com/office/drawing/2014/main" id="{3E59CC88-7001-F302-D676-2D638EF1A708}"/>
              </a:ext>
            </a:extLst>
          </p:cNvPr>
          <p:cNvSpPr txBox="1"/>
          <p:nvPr/>
        </p:nvSpPr>
        <p:spPr>
          <a:xfrm>
            <a:off x="1418425" y="1827916"/>
            <a:ext cx="206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node (Android)</a:t>
            </a:r>
          </a:p>
        </p:txBody>
      </p:sp>
      <p:sp>
        <p:nvSpPr>
          <p:cNvPr id="8219" name="TextBox 8218">
            <a:extLst>
              <a:ext uri="{FF2B5EF4-FFF2-40B4-BE49-F238E27FC236}">
                <a16:creationId xmlns:a16="http://schemas.microsoft.com/office/drawing/2014/main" id="{157B611B-C55E-297C-B222-37F35C2AD204}"/>
              </a:ext>
            </a:extLst>
          </p:cNvPr>
          <p:cNvSpPr txBox="1"/>
          <p:nvPr/>
        </p:nvSpPr>
        <p:spPr>
          <a:xfrm>
            <a:off x="1410062" y="2605347"/>
            <a:ext cx="289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MQTT Broker – Bridge Mode</a:t>
            </a:r>
          </a:p>
        </p:txBody>
      </p:sp>
      <p:sp>
        <p:nvSpPr>
          <p:cNvPr id="8220" name="TextBox 8219">
            <a:extLst>
              <a:ext uri="{FF2B5EF4-FFF2-40B4-BE49-F238E27FC236}">
                <a16:creationId xmlns:a16="http://schemas.microsoft.com/office/drawing/2014/main" id="{C7F35A6E-DD3A-E444-FDA3-8906DC7A6F36}"/>
              </a:ext>
            </a:extLst>
          </p:cNvPr>
          <p:cNvSpPr txBox="1"/>
          <p:nvPr/>
        </p:nvSpPr>
        <p:spPr>
          <a:xfrm>
            <a:off x="1417135" y="3454625"/>
            <a:ext cx="289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Emulated Interface (Mininet)</a:t>
            </a:r>
          </a:p>
        </p:txBody>
      </p:sp>
      <p:sp>
        <p:nvSpPr>
          <p:cNvPr id="8221" name="TextBox 8220">
            <a:extLst>
              <a:ext uri="{FF2B5EF4-FFF2-40B4-BE49-F238E27FC236}">
                <a16:creationId xmlns:a16="http://schemas.microsoft.com/office/drawing/2014/main" id="{995D12FC-DBA3-A162-3DEC-AABA1EEFD073}"/>
              </a:ext>
            </a:extLst>
          </p:cNvPr>
          <p:cNvSpPr txBox="1"/>
          <p:nvPr/>
        </p:nvSpPr>
        <p:spPr>
          <a:xfrm>
            <a:off x="1411595" y="4201114"/>
            <a:ext cx="2416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Emulated Wireless Environment(Mininet)</a:t>
            </a:r>
          </a:p>
        </p:txBody>
      </p:sp>
      <p:sp>
        <p:nvSpPr>
          <p:cNvPr id="8222" name="TextBox 8221">
            <a:extLst>
              <a:ext uri="{FF2B5EF4-FFF2-40B4-BE49-F238E27FC236}">
                <a16:creationId xmlns:a16="http://schemas.microsoft.com/office/drawing/2014/main" id="{C928A3CF-AB97-9A4E-34F1-6FC163E4C78A}"/>
              </a:ext>
            </a:extLst>
          </p:cNvPr>
          <p:cNvSpPr txBox="1"/>
          <p:nvPr/>
        </p:nvSpPr>
        <p:spPr>
          <a:xfrm>
            <a:off x="1541342" y="5477191"/>
            <a:ext cx="241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Application Server</a:t>
            </a:r>
          </a:p>
        </p:txBody>
      </p:sp>
      <p:sp>
        <p:nvSpPr>
          <p:cNvPr id="8223" name="Rectangle 8222">
            <a:extLst>
              <a:ext uri="{FF2B5EF4-FFF2-40B4-BE49-F238E27FC236}">
                <a16:creationId xmlns:a16="http://schemas.microsoft.com/office/drawing/2014/main" id="{6BE60E90-C9C8-350E-DDAA-B8CE14A5D62F}"/>
              </a:ext>
            </a:extLst>
          </p:cNvPr>
          <p:cNvSpPr/>
          <p:nvPr/>
        </p:nvSpPr>
        <p:spPr>
          <a:xfrm>
            <a:off x="118654" y="251460"/>
            <a:ext cx="4267231" cy="6214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4" name="TextBox 8223">
            <a:extLst>
              <a:ext uri="{FF2B5EF4-FFF2-40B4-BE49-F238E27FC236}">
                <a16:creationId xmlns:a16="http://schemas.microsoft.com/office/drawing/2014/main" id="{AA16250B-2906-17DA-988B-414CB60C8716}"/>
              </a:ext>
            </a:extLst>
          </p:cNvPr>
          <p:cNvSpPr txBox="1"/>
          <p:nvPr/>
        </p:nvSpPr>
        <p:spPr>
          <a:xfrm>
            <a:off x="1732857" y="304550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ahnschrift SemiBold SemiConden" panose="020B0502040204020203" pitchFamily="34" charset="0"/>
              </a:rPr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43319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C27BF-CD06-CC02-6021-28094985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8" y="227813"/>
            <a:ext cx="1283805" cy="25619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895A73D-8A2B-7FFE-1F5A-1AF8EA3A95DB}"/>
              </a:ext>
            </a:extLst>
          </p:cNvPr>
          <p:cNvGrpSpPr/>
          <p:nvPr/>
        </p:nvGrpSpPr>
        <p:grpSpPr>
          <a:xfrm>
            <a:off x="5295537" y="2398275"/>
            <a:ext cx="1095010" cy="1248381"/>
            <a:chOff x="5475959" y="2849525"/>
            <a:chExt cx="1410395" cy="16089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EEAA62-57BB-BE90-5F6D-5D4FEEDDC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5959" y="2849525"/>
              <a:ext cx="1410395" cy="1608971"/>
            </a:xfrm>
            <a:prstGeom prst="rect">
              <a:avLst/>
            </a:prstGeom>
          </p:spPr>
        </p:pic>
        <p:pic>
          <p:nvPicPr>
            <p:cNvPr id="12" name="Picture 2" descr="png-transparent-computer-terminal-computer-icons-linux-console-terminal- emulator-linux-logo-desktop-wallpaper-linux-thumbnail - Coding Stories">
              <a:extLst>
                <a:ext uri="{FF2B5EF4-FFF2-40B4-BE49-F238E27FC236}">
                  <a16:creationId xmlns:a16="http://schemas.microsoft.com/office/drawing/2014/main" id="{AD1756B7-02F7-904A-EBC9-295DA4348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978" y="3453889"/>
              <a:ext cx="603290" cy="603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921587-BC39-23A0-8379-B12D7595884B}"/>
              </a:ext>
            </a:extLst>
          </p:cNvPr>
          <p:cNvGrpSpPr/>
          <p:nvPr/>
        </p:nvGrpSpPr>
        <p:grpSpPr>
          <a:xfrm>
            <a:off x="3991763" y="3919668"/>
            <a:ext cx="785923" cy="868129"/>
            <a:chOff x="2946105" y="4008491"/>
            <a:chExt cx="1178174" cy="1328627"/>
          </a:xfrm>
        </p:grpSpPr>
        <p:pic>
          <p:nvPicPr>
            <p:cNvPr id="15" name="Picture 2" descr="png-transparent-computer-terminal-computer-icons-linux-console-terminal- emulator-linux-logo-desktop-wallpaper-linux-thumbnail - Coding Stories">
              <a:extLst>
                <a:ext uri="{FF2B5EF4-FFF2-40B4-BE49-F238E27FC236}">
                  <a16:creationId xmlns:a16="http://schemas.microsoft.com/office/drawing/2014/main" id="{5F928085-25F2-6F50-DCBF-D0BE7608D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105" y="4210953"/>
              <a:ext cx="1126165" cy="112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A2EB081A-4317-E782-6173-E695DAC07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720" y="4008491"/>
              <a:ext cx="698559" cy="765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2BCA35-AD33-9961-39D5-299F3437371C}"/>
              </a:ext>
            </a:extLst>
          </p:cNvPr>
          <p:cNvGrpSpPr/>
          <p:nvPr/>
        </p:nvGrpSpPr>
        <p:grpSpPr>
          <a:xfrm>
            <a:off x="5310077" y="4524782"/>
            <a:ext cx="785923" cy="868129"/>
            <a:chOff x="2946105" y="4008491"/>
            <a:chExt cx="1178174" cy="1328627"/>
          </a:xfrm>
        </p:grpSpPr>
        <p:pic>
          <p:nvPicPr>
            <p:cNvPr id="19" name="Picture 2" descr="png-transparent-computer-terminal-computer-icons-linux-console-terminal- emulator-linux-logo-desktop-wallpaper-linux-thumbnail - Coding Stories">
              <a:extLst>
                <a:ext uri="{FF2B5EF4-FFF2-40B4-BE49-F238E27FC236}">
                  <a16:creationId xmlns:a16="http://schemas.microsoft.com/office/drawing/2014/main" id="{2FC434A9-B27A-F122-00DD-687275670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105" y="4210953"/>
              <a:ext cx="1126165" cy="112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EC3F7582-7FDA-D6F6-C0AF-5FE3B389A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720" y="4008491"/>
              <a:ext cx="698559" cy="765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4" descr="GitHub - eclipse/mosquitto: Eclipse Mosquitto - An open source MQTT broker">
            <a:extLst>
              <a:ext uri="{FF2B5EF4-FFF2-40B4-BE49-F238E27FC236}">
                <a16:creationId xmlns:a16="http://schemas.microsoft.com/office/drawing/2014/main" id="{8D27E63A-E388-175A-842F-ED57AA20F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2" t="4786" r="24659" b="6714"/>
          <a:stretch/>
        </p:blipFill>
        <p:spPr bwMode="auto">
          <a:xfrm>
            <a:off x="8939144" y="1391908"/>
            <a:ext cx="688009" cy="6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SQL Database Icon Logo Design UI or UX App Stock Vector - Illustration of  backup, drive: 96841969">
            <a:extLst>
              <a:ext uri="{FF2B5EF4-FFF2-40B4-BE49-F238E27FC236}">
                <a16:creationId xmlns:a16="http://schemas.microsoft.com/office/drawing/2014/main" id="{8D9A2BB7-4195-6635-AE01-2EC7A8424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23484" r="11464" b="29105"/>
          <a:stretch/>
        </p:blipFill>
        <p:spPr bwMode="auto">
          <a:xfrm>
            <a:off x="9987482" y="2455064"/>
            <a:ext cx="778662" cy="42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BILÍNGUE | LourdinasRecife">
            <a:extLst>
              <a:ext uri="{FF2B5EF4-FFF2-40B4-BE49-F238E27FC236}">
                <a16:creationId xmlns:a16="http://schemas.microsoft.com/office/drawing/2014/main" id="{DF36E1D1-95C8-AC30-BB53-4DDCF5EFD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22" y="1091182"/>
            <a:ext cx="557180" cy="4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BILÍNGUE | LourdinasRecife">
            <a:extLst>
              <a:ext uri="{FF2B5EF4-FFF2-40B4-BE49-F238E27FC236}">
                <a16:creationId xmlns:a16="http://schemas.microsoft.com/office/drawing/2014/main" id="{6D838A38-61AC-F04F-6ED0-CFFE25BE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26037">
            <a:off x="4651332" y="3453286"/>
            <a:ext cx="897600" cy="4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BILÍNGUE | LourdinasRecife">
            <a:extLst>
              <a:ext uri="{FF2B5EF4-FFF2-40B4-BE49-F238E27FC236}">
                <a16:creationId xmlns:a16="http://schemas.microsoft.com/office/drawing/2014/main" id="{FB7B7925-79E4-B0C0-BCE3-491B15D3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19941" y="3825962"/>
            <a:ext cx="777591" cy="46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9DCEE3-9C4F-983B-CD00-FA41B27944C1}"/>
              </a:ext>
            </a:extLst>
          </p:cNvPr>
          <p:cNvSpPr txBox="1"/>
          <p:nvPr/>
        </p:nvSpPr>
        <p:spPr>
          <a:xfrm rot="16200000">
            <a:off x="5765674" y="1979815"/>
            <a:ext cx="3525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Internet Gateway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11232E1-6E32-4A09-AA66-F02A08C86E96}"/>
              </a:ext>
            </a:extLst>
          </p:cNvPr>
          <p:cNvSpPr/>
          <p:nvPr/>
        </p:nvSpPr>
        <p:spPr>
          <a:xfrm>
            <a:off x="7255057" y="344678"/>
            <a:ext cx="688009" cy="3934046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14" descr="BILÍNGUE | LourdinasRecife">
            <a:extLst>
              <a:ext uri="{FF2B5EF4-FFF2-40B4-BE49-F238E27FC236}">
                <a16:creationId xmlns:a16="http://schemas.microsoft.com/office/drawing/2014/main" id="{96BFEC32-4F82-96D3-1EC6-FD9B1D97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79" y="2839076"/>
            <a:ext cx="821239" cy="4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2C1094E-BC92-AA81-997B-88A81233DD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9144" y="3171637"/>
            <a:ext cx="2875339" cy="29194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7324F0D-DEDC-80AD-4101-14ADF51F8983}"/>
              </a:ext>
            </a:extLst>
          </p:cNvPr>
          <p:cNvCxnSpPr>
            <a:cxnSpLocks/>
            <a:stCxn id="56" idx="0"/>
            <a:endCxn id="24" idx="2"/>
          </p:cNvCxnSpPr>
          <p:nvPr/>
        </p:nvCxnSpPr>
        <p:spPr>
          <a:xfrm flipH="1" flipV="1">
            <a:off x="10376813" y="2875323"/>
            <a:ext cx="1" cy="29631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11E3A86-9F96-C803-F604-9FBF80E499A9}"/>
              </a:ext>
            </a:extLst>
          </p:cNvPr>
          <p:cNvSpPr txBox="1"/>
          <p:nvPr/>
        </p:nvSpPr>
        <p:spPr>
          <a:xfrm rot="16200000">
            <a:off x="1824638" y="1290785"/>
            <a:ext cx="22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Emulation Gateway</a:t>
            </a: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CB858741-5B01-15E5-5358-1F4A41F2FD93}"/>
              </a:ext>
            </a:extLst>
          </p:cNvPr>
          <p:cNvSpPr/>
          <p:nvPr/>
        </p:nvSpPr>
        <p:spPr>
          <a:xfrm>
            <a:off x="2701647" y="175812"/>
            <a:ext cx="564805" cy="2561904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4" descr="BILÍNGUE | LourdinasRecife">
            <a:extLst>
              <a:ext uri="{FF2B5EF4-FFF2-40B4-BE49-F238E27FC236}">
                <a16:creationId xmlns:a16="http://schemas.microsoft.com/office/drawing/2014/main" id="{CBBA09B6-5808-1277-4BF7-4702F383F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51" y="1028787"/>
            <a:ext cx="1595538" cy="39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45B4614-CE77-2F7A-4295-EA8C37582A3F}"/>
              </a:ext>
            </a:extLst>
          </p:cNvPr>
          <p:cNvSpPr/>
          <p:nvPr/>
        </p:nvSpPr>
        <p:spPr>
          <a:xfrm>
            <a:off x="8847593" y="1155157"/>
            <a:ext cx="3082137" cy="522208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14" descr="BILÍNGUE | LourdinasRecife">
            <a:extLst>
              <a:ext uri="{FF2B5EF4-FFF2-40B4-BE49-F238E27FC236}">
                <a16:creationId xmlns:a16="http://schemas.microsoft.com/office/drawing/2014/main" id="{C3A9C5E2-BB73-56AB-3D04-31136DE9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980" y="1478387"/>
            <a:ext cx="776071" cy="4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Connector: Elbow 1038">
            <a:extLst>
              <a:ext uri="{FF2B5EF4-FFF2-40B4-BE49-F238E27FC236}">
                <a16:creationId xmlns:a16="http://schemas.microsoft.com/office/drawing/2014/main" id="{310CDE96-E732-A690-6941-2E94C9A56614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9627153" y="1700997"/>
            <a:ext cx="749660" cy="754067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E8401AA-7D50-0110-875D-F1FCC45DBE42}"/>
              </a:ext>
            </a:extLst>
          </p:cNvPr>
          <p:cNvSpPr/>
          <p:nvPr/>
        </p:nvSpPr>
        <p:spPr>
          <a:xfrm>
            <a:off x="4273435" y="425138"/>
            <a:ext cx="2181628" cy="3248377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A6A0884-6730-8754-05BA-3CBB613CD2D1}"/>
              </a:ext>
            </a:extLst>
          </p:cNvPr>
          <p:cNvGrpSpPr/>
          <p:nvPr/>
        </p:nvGrpSpPr>
        <p:grpSpPr>
          <a:xfrm>
            <a:off x="4362371" y="575166"/>
            <a:ext cx="1080380" cy="1207654"/>
            <a:chOff x="5475959" y="2849525"/>
            <a:chExt cx="1410395" cy="1608971"/>
          </a:xfrm>
        </p:grpSpPr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A0CFEC75-8761-FD2F-E50A-ADB8CDCC5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5959" y="2849525"/>
              <a:ext cx="1410395" cy="1608971"/>
            </a:xfrm>
            <a:prstGeom prst="rect">
              <a:avLst/>
            </a:prstGeom>
          </p:spPr>
        </p:pic>
        <p:pic>
          <p:nvPicPr>
            <p:cNvPr id="1048" name="Picture 2" descr="png-transparent-computer-terminal-computer-icons-linux-console-terminal- emulator-linux-logo-desktop-wallpaper-linux-thumbnail - Coding Stories">
              <a:extLst>
                <a:ext uri="{FF2B5EF4-FFF2-40B4-BE49-F238E27FC236}">
                  <a16:creationId xmlns:a16="http://schemas.microsoft.com/office/drawing/2014/main" id="{F75B0CD1-0EBC-7D38-6481-0C5E8ADA4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978" y="3453889"/>
              <a:ext cx="603290" cy="603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9" name="Picture 14" descr="BILÍNGUE | LourdinasRecife">
            <a:extLst>
              <a:ext uri="{FF2B5EF4-FFF2-40B4-BE49-F238E27FC236}">
                <a16:creationId xmlns:a16="http://schemas.microsoft.com/office/drawing/2014/main" id="{E8C271D7-5E99-0E73-2C24-4EC96C94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58" y="982226"/>
            <a:ext cx="943359" cy="39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64AC7468-75FB-F578-F867-23771512F8C7}"/>
              </a:ext>
            </a:extLst>
          </p:cNvPr>
          <p:cNvSpPr/>
          <p:nvPr/>
        </p:nvSpPr>
        <p:spPr>
          <a:xfrm>
            <a:off x="404037" y="106326"/>
            <a:ext cx="6060558" cy="5390707"/>
          </a:xfrm>
          <a:custGeom>
            <a:avLst/>
            <a:gdLst>
              <a:gd name="connsiteX0" fmla="*/ 53163 w 6060558"/>
              <a:gd name="connsiteY0" fmla="*/ 10632 h 5390707"/>
              <a:gd name="connsiteX1" fmla="*/ 3009014 w 6060558"/>
              <a:gd name="connsiteY1" fmla="*/ 0 h 5390707"/>
              <a:gd name="connsiteX2" fmla="*/ 3019647 w 6060558"/>
              <a:gd name="connsiteY2" fmla="*/ 3785190 h 5390707"/>
              <a:gd name="connsiteX3" fmla="*/ 6028661 w 6060558"/>
              <a:gd name="connsiteY3" fmla="*/ 3774558 h 5390707"/>
              <a:gd name="connsiteX4" fmla="*/ 6060558 w 6060558"/>
              <a:gd name="connsiteY4" fmla="*/ 5390707 h 5390707"/>
              <a:gd name="connsiteX5" fmla="*/ 0 w 6060558"/>
              <a:gd name="connsiteY5" fmla="*/ 5380074 h 5390707"/>
              <a:gd name="connsiteX6" fmla="*/ 53163 w 6060558"/>
              <a:gd name="connsiteY6" fmla="*/ 10632 h 539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0558" h="5390707">
                <a:moveTo>
                  <a:pt x="53163" y="10632"/>
                </a:moveTo>
                <a:lnTo>
                  <a:pt x="3009014" y="0"/>
                </a:lnTo>
                <a:cubicBezTo>
                  <a:pt x="3012558" y="1261730"/>
                  <a:pt x="3016103" y="2523460"/>
                  <a:pt x="3019647" y="3785190"/>
                </a:cubicBezTo>
                <a:lnTo>
                  <a:pt x="6028661" y="3774558"/>
                </a:lnTo>
                <a:lnTo>
                  <a:pt x="6060558" y="5390707"/>
                </a:lnTo>
                <a:lnTo>
                  <a:pt x="0" y="5380074"/>
                </a:lnTo>
                <a:lnTo>
                  <a:pt x="53163" y="10632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4" descr="BILÍNGUE | LourdinasRecife">
            <a:extLst>
              <a:ext uri="{FF2B5EF4-FFF2-40B4-BE49-F238E27FC236}">
                <a16:creationId xmlns:a16="http://schemas.microsoft.com/office/drawing/2014/main" id="{BCCB3486-3999-0DA9-7727-ECB7B99C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5" y="5833560"/>
            <a:ext cx="422725" cy="31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F55333-C63F-6A55-7E97-F2893CE55D55}"/>
              </a:ext>
            </a:extLst>
          </p:cNvPr>
          <p:cNvSpPr txBox="1"/>
          <p:nvPr/>
        </p:nvSpPr>
        <p:spPr>
          <a:xfrm>
            <a:off x="1015120" y="5813359"/>
            <a:ext cx="2091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real MQTT device flow</a:t>
            </a:r>
          </a:p>
        </p:txBody>
      </p:sp>
      <p:pic>
        <p:nvPicPr>
          <p:cNvPr id="6" name="Picture 14" descr="BILÍNGUE | LourdinasRecife">
            <a:extLst>
              <a:ext uri="{FF2B5EF4-FFF2-40B4-BE49-F238E27FC236}">
                <a16:creationId xmlns:a16="http://schemas.microsoft.com/office/drawing/2014/main" id="{CFE655CE-6B13-CC3B-CAA7-C2D5181D3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7" y="6172114"/>
            <a:ext cx="422725" cy="31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31CBD-12EB-EDF2-5623-749165E7ACBF}"/>
              </a:ext>
            </a:extLst>
          </p:cNvPr>
          <p:cNvSpPr txBox="1"/>
          <p:nvPr/>
        </p:nvSpPr>
        <p:spPr>
          <a:xfrm>
            <a:off x="1033782" y="6151913"/>
            <a:ext cx="2528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emulated MQTT device flow</a:t>
            </a:r>
          </a:p>
        </p:txBody>
      </p:sp>
      <p:pic>
        <p:nvPicPr>
          <p:cNvPr id="8" name="Picture 4" descr="Internet de las cosas">
            <a:extLst>
              <a:ext uri="{FF2B5EF4-FFF2-40B4-BE49-F238E27FC236}">
                <a16:creationId xmlns:a16="http://schemas.microsoft.com/office/drawing/2014/main" id="{3F7A4D5F-9F9D-41B5-9840-C0D587B5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144" y="3132529"/>
            <a:ext cx="749660" cy="30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CF006D-5CDB-F42E-5D7C-061A98FA4B46}"/>
              </a:ext>
            </a:extLst>
          </p:cNvPr>
          <p:cNvSpPr txBox="1"/>
          <p:nvPr/>
        </p:nvSpPr>
        <p:spPr>
          <a:xfrm>
            <a:off x="539998" y="4773083"/>
            <a:ext cx="37192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erlin Sans FB Demi" panose="020E0802020502020306" pitchFamily="34" charset="0"/>
              </a:rPr>
              <a:t>SENSORS AND ACTUATORS STAGE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2BA72-6059-B35B-659F-970DB8A5514D}"/>
              </a:ext>
            </a:extLst>
          </p:cNvPr>
          <p:cNvSpPr txBox="1"/>
          <p:nvPr/>
        </p:nvSpPr>
        <p:spPr>
          <a:xfrm>
            <a:off x="4388375" y="1726454"/>
            <a:ext cx="1944189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EDGE &amp; GATEWAY STAGE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CC1AEB-0252-AA3E-E57F-F326E1997902}"/>
              </a:ext>
            </a:extLst>
          </p:cNvPr>
          <p:cNvSpPr txBox="1"/>
          <p:nvPr/>
        </p:nvSpPr>
        <p:spPr>
          <a:xfrm>
            <a:off x="10612015" y="1414738"/>
            <a:ext cx="1137942" cy="64633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CLOUD STAGE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9A0CE8-3186-C410-DD74-B14897317E56}"/>
              </a:ext>
            </a:extLst>
          </p:cNvPr>
          <p:cNvSpPr/>
          <p:nvPr/>
        </p:nvSpPr>
        <p:spPr>
          <a:xfrm>
            <a:off x="8136294" y="867747"/>
            <a:ext cx="415520" cy="4175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C56E8E-8771-7072-9F4C-843C8926CC56}"/>
              </a:ext>
            </a:extLst>
          </p:cNvPr>
          <p:cNvSpPr/>
          <p:nvPr/>
        </p:nvSpPr>
        <p:spPr>
          <a:xfrm>
            <a:off x="9779722" y="1143532"/>
            <a:ext cx="415520" cy="4175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3845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895A73D-8A2B-7FFE-1F5A-1AF8EA3A95DB}"/>
              </a:ext>
            </a:extLst>
          </p:cNvPr>
          <p:cNvGrpSpPr/>
          <p:nvPr/>
        </p:nvGrpSpPr>
        <p:grpSpPr>
          <a:xfrm>
            <a:off x="6524789" y="2112333"/>
            <a:ext cx="1095010" cy="1248381"/>
            <a:chOff x="5475959" y="2849525"/>
            <a:chExt cx="1410395" cy="16089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EEAA62-57BB-BE90-5F6D-5D4FEEDDC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5959" y="2849525"/>
              <a:ext cx="1410395" cy="1608971"/>
            </a:xfrm>
            <a:prstGeom prst="rect">
              <a:avLst/>
            </a:prstGeom>
          </p:spPr>
        </p:pic>
        <p:pic>
          <p:nvPicPr>
            <p:cNvPr id="12" name="Picture 2" descr="png-transparent-computer-terminal-computer-icons-linux-console-terminal- emulator-linux-logo-desktop-wallpaper-linux-thumbnail - Coding Stories">
              <a:extLst>
                <a:ext uri="{FF2B5EF4-FFF2-40B4-BE49-F238E27FC236}">
                  <a16:creationId xmlns:a16="http://schemas.microsoft.com/office/drawing/2014/main" id="{AD1756B7-02F7-904A-EBC9-295DA4348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978" y="3453889"/>
              <a:ext cx="603290" cy="603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4" descr="GitHub - eclipse/mosquitto: Eclipse Mosquitto - An open source MQTT broker">
            <a:extLst>
              <a:ext uri="{FF2B5EF4-FFF2-40B4-BE49-F238E27FC236}">
                <a16:creationId xmlns:a16="http://schemas.microsoft.com/office/drawing/2014/main" id="{8D27E63A-E388-175A-842F-ED57AA20F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2" t="4786" r="24659" b="6714"/>
          <a:stretch/>
        </p:blipFill>
        <p:spPr bwMode="auto">
          <a:xfrm>
            <a:off x="8477759" y="1400713"/>
            <a:ext cx="688009" cy="6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SQL Database Icon Logo Design UI or UX App Stock Vector - Illustration of  backup, drive: 96841969">
            <a:extLst>
              <a:ext uri="{FF2B5EF4-FFF2-40B4-BE49-F238E27FC236}">
                <a16:creationId xmlns:a16="http://schemas.microsoft.com/office/drawing/2014/main" id="{8D9A2BB7-4195-6635-AE01-2EC7A8424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23484" r="11464" b="29105"/>
          <a:stretch/>
        </p:blipFill>
        <p:spPr bwMode="auto">
          <a:xfrm>
            <a:off x="9987482" y="2455064"/>
            <a:ext cx="778662" cy="42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 descr="BILÍNGUE | LourdinasRecife">
            <a:extLst>
              <a:ext uri="{FF2B5EF4-FFF2-40B4-BE49-F238E27FC236}">
                <a16:creationId xmlns:a16="http://schemas.microsoft.com/office/drawing/2014/main" id="{96BFEC32-4F82-96D3-1EC6-FD9B1D97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2137">
            <a:off x="7604109" y="2078398"/>
            <a:ext cx="1019831" cy="4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2C1094E-BC92-AA81-997B-88A81233D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7945" y="3791181"/>
            <a:ext cx="2237736" cy="2272069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7324F0D-DEDC-80AD-4101-14ADF51F8983}"/>
              </a:ext>
            </a:extLst>
          </p:cNvPr>
          <p:cNvCxnSpPr>
            <a:cxnSpLocks/>
          </p:cNvCxnSpPr>
          <p:nvPr/>
        </p:nvCxnSpPr>
        <p:spPr>
          <a:xfrm flipV="1">
            <a:off x="10036206" y="2875323"/>
            <a:ext cx="0" cy="915858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45B4614-CE77-2F7A-4295-EA8C37582A3F}"/>
              </a:ext>
            </a:extLst>
          </p:cNvPr>
          <p:cNvSpPr/>
          <p:nvPr/>
        </p:nvSpPr>
        <p:spPr>
          <a:xfrm>
            <a:off x="8847593" y="1155157"/>
            <a:ext cx="3082137" cy="522208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9" name="Connector: Elbow 1038">
            <a:extLst>
              <a:ext uri="{FF2B5EF4-FFF2-40B4-BE49-F238E27FC236}">
                <a16:creationId xmlns:a16="http://schemas.microsoft.com/office/drawing/2014/main" id="{310CDE96-E732-A690-6941-2E94C9A56614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9165768" y="1709802"/>
            <a:ext cx="1211045" cy="745262"/>
          </a:xfrm>
          <a:prstGeom prst="bentConnector2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A6A0884-6730-8754-05BA-3CBB613CD2D1}"/>
              </a:ext>
            </a:extLst>
          </p:cNvPr>
          <p:cNvGrpSpPr/>
          <p:nvPr/>
        </p:nvGrpSpPr>
        <p:grpSpPr>
          <a:xfrm>
            <a:off x="6071052" y="989626"/>
            <a:ext cx="1080380" cy="1207654"/>
            <a:chOff x="5475959" y="2849525"/>
            <a:chExt cx="1410395" cy="1608971"/>
          </a:xfrm>
        </p:grpSpPr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A0CFEC75-8761-FD2F-E50A-ADB8CDCC5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5959" y="2849525"/>
              <a:ext cx="1410395" cy="1608971"/>
            </a:xfrm>
            <a:prstGeom prst="rect">
              <a:avLst/>
            </a:prstGeom>
          </p:spPr>
        </p:pic>
        <p:pic>
          <p:nvPicPr>
            <p:cNvPr id="1048" name="Picture 2" descr="png-transparent-computer-terminal-computer-icons-linux-console-terminal- emulator-linux-logo-desktop-wallpaper-linux-thumbnail - Coding Stories">
              <a:extLst>
                <a:ext uri="{FF2B5EF4-FFF2-40B4-BE49-F238E27FC236}">
                  <a16:creationId xmlns:a16="http://schemas.microsoft.com/office/drawing/2014/main" id="{F75B0CD1-0EBC-7D38-6481-0C5E8ADA4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978" y="3453889"/>
              <a:ext cx="603290" cy="603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 descr="Internet de las cosas">
            <a:extLst>
              <a:ext uri="{FF2B5EF4-FFF2-40B4-BE49-F238E27FC236}">
                <a16:creationId xmlns:a16="http://schemas.microsoft.com/office/drawing/2014/main" id="{3F7A4D5F-9F9D-41B5-9840-C0D587B5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768" y="3713167"/>
            <a:ext cx="749660" cy="30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CC1AEB-0252-AA3E-E57F-F326E1997902}"/>
              </a:ext>
            </a:extLst>
          </p:cNvPr>
          <p:cNvSpPr txBox="1"/>
          <p:nvPr/>
        </p:nvSpPr>
        <p:spPr>
          <a:xfrm>
            <a:off x="10612015" y="1414738"/>
            <a:ext cx="1137942" cy="64633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CLOUD STAGE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9A0CE8-3186-C410-DD74-B14897317E56}"/>
              </a:ext>
            </a:extLst>
          </p:cNvPr>
          <p:cNvSpPr/>
          <p:nvPr/>
        </p:nvSpPr>
        <p:spPr>
          <a:xfrm>
            <a:off x="8136294" y="867747"/>
            <a:ext cx="415520" cy="4175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C56E8E-8771-7072-9F4C-843C8926CC56}"/>
              </a:ext>
            </a:extLst>
          </p:cNvPr>
          <p:cNvSpPr/>
          <p:nvPr/>
        </p:nvSpPr>
        <p:spPr>
          <a:xfrm>
            <a:off x="9563530" y="1223688"/>
            <a:ext cx="415520" cy="41758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pic>
        <p:nvPicPr>
          <p:cNvPr id="23" name="Picture 14" descr="BILÍNGUE | LourdinasRecife">
            <a:extLst>
              <a:ext uri="{FF2B5EF4-FFF2-40B4-BE49-F238E27FC236}">
                <a16:creationId xmlns:a16="http://schemas.microsoft.com/office/drawing/2014/main" id="{29D9E7F2-91BF-3594-4FF0-5C5DCCDCD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354" y="1374370"/>
            <a:ext cx="1019831" cy="4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FE171F-B528-48E8-26E1-2511BE9A7C0A}"/>
              </a:ext>
            </a:extLst>
          </p:cNvPr>
          <p:cNvCxnSpPr>
            <a:cxnSpLocks/>
          </p:cNvCxnSpPr>
          <p:nvPr/>
        </p:nvCxnSpPr>
        <p:spPr>
          <a:xfrm flipV="1">
            <a:off x="10766144" y="2850340"/>
            <a:ext cx="0" cy="915858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2729109-7268-5752-CC54-BA17FC5EC5F1}"/>
              </a:ext>
            </a:extLst>
          </p:cNvPr>
          <p:cNvSpPr/>
          <p:nvPr/>
        </p:nvSpPr>
        <p:spPr>
          <a:xfrm>
            <a:off x="10196495" y="3086904"/>
            <a:ext cx="415520" cy="4175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7542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GitHub - eclipse/mosquitto: Eclipse Mosquitto - An open source MQTT broker">
            <a:extLst>
              <a:ext uri="{FF2B5EF4-FFF2-40B4-BE49-F238E27FC236}">
                <a16:creationId xmlns:a16="http://schemas.microsoft.com/office/drawing/2014/main" id="{8D27E63A-E388-175A-842F-ED57AA20F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2" t="4786" r="24659" b="6714"/>
          <a:stretch/>
        </p:blipFill>
        <p:spPr bwMode="auto">
          <a:xfrm>
            <a:off x="3968515" y="1452190"/>
            <a:ext cx="688009" cy="6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SQL Database Icon Logo Design UI or UX App Stock Vector - Illustration of  backup, drive: 96841969">
            <a:extLst>
              <a:ext uri="{FF2B5EF4-FFF2-40B4-BE49-F238E27FC236}">
                <a16:creationId xmlns:a16="http://schemas.microsoft.com/office/drawing/2014/main" id="{8D9A2BB7-4195-6635-AE01-2EC7A8424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t="23484" r="11464" b="29105"/>
          <a:stretch/>
        </p:blipFill>
        <p:spPr bwMode="auto">
          <a:xfrm>
            <a:off x="6579835" y="3587920"/>
            <a:ext cx="1196244" cy="6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A6A0884-6730-8754-05BA-3CBB613CD2D1}"/>
              </a:ext>
            </a:extLst>
          </p:cNvPr>
          <p:cNvGrpSpPr/>
          <p:nvPr/>
        </p:nvGrpSpPr>
        <p:grpSpPr>
          <a:xfrm>
            <a:off x="1471060" y="1268041"/>
            <a:ext cx="1080380" cy="1207654"/>
            <a:chOff x="5475959" y="2849525"/>
            <a:chExt cx="1410395" cy="1608971"/>
          </a:xfrm>
        </p:grpSpPr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A0CFEC75-8761-FD2F-E50A-ADB8CDCC5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5959" y="2849525"/>
              <a:ext cx="1410395" cy="1608971"/>
            </a:xfrm>
            <a:prstGeom prst="rect">
              <a:avLst/>
            </a:prstGeom>
          </p:spPr>
        </p:pic>
        <p:pic>
          <p:nvPicPr>
            <p:cNvPr id="1048" name="Picture 2" descr="png-transparent-computer-terminal-computer-icons-linux-console-terminal- emulator-linux-logo-desktop-wallpaper-linux-thumbnail - Coding Stories">
              <a:extLst>
                <a:ext uri="{FF2B5EF4-FFF2-40B4-BE49-F238E27FC236}">
                  <a16:creationId xmlns:a16="http://schemas.microsoft.com/office/drawing/2014/main" id="{F75B0CD1-0EBC-7D38-6481-0C5E8ADA4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978" y="3453889"/>
              <a:ext cx="603290" cy="603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69A0CE8-3186-C410-DD74-B14897317E56}"/>
              </a:ext>
            </a:extLst>
          </p:cNvPr>
          <p:cNvSpPr/>
          <p:nvPr/>
        </p:nvSpPr>
        <p:spPr>
          <a:xfrm>
            <a:off x="3583433" y="2619766"/>
            <a:ext cx="415520" cy="4175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C56E8E-8771-7072-9F4C-843C8926CC56}"/>
              </a:ext>
            </a:extLst>
          </p:cNvPr>
          <p:cNvSpPr/>
          <p:nvPr/>
        </p:nvSpPr>
        <p:spPr>
          <a:xfrm>
            <a:off x="3123947" y="1101840"/>
            <a:ext cx="415520" cy="41758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pic>
        <p:nvPicPr>
          <p:cNvPr id="23" name="Picture 14" descr="BILÍNGUE | LourdinasRecife">
            <a:extLst>
              <a:ext uri="{FF2B5EF4-FFF2-40B4-BE49-F238E27FC236}">
                <a16:creationId xmlns:a16="http://schemas.microsoft.com/office/drawing/2014/main" id="{29D9E7F2-91BF-3594-4FF0-5C5DCCDCD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362" y="1652785"/>
            <a:ext cx="1019831" cy="4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750B35-3D4A-8D94-CB7F-1910B9533230}"/>
              </a:ext>
            </a:extLst>
          </p:cNvPr>
          <p:cNvGrpSpPr/>
          <p:nvPr/>
        </p:nvGrpSpPr>
        <p:grpSpPr>
          <a:xfrm>
            <a:off x="3951822" y="3410529"/>
            <a:ext cx="785923" cy="868129"/>
            <a:chOff x="2946105" y="4008491"/>
            <a:chExt cx="1178174" cy="1328627"/>
          </a:xfrm>
        </p:grpSpPr>
        <p:pic>
          <p:nvPicPr>
            <p:cNvPr id="6" name="Picture 2" descr="png-transparent-computer-terminal-computer-icons-linux-console-terminal- emulator-linux-logo-desktop-wallpaper-linux-thumbnail - Coding Stories">
              <a:extLst>
                <a:ext uri="{FF2B5EF4-FFF2-40B4-BE49-F238E27FC236}">
                  <a16:creationId xmlns:a16="http://schemas.microsoft.com/office/drawing/2014/main" id="{BFF4891E-D8DA-9C92-1196-0D4A95842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105" y="4210953"/>
              <a:ext cx="1126165" cy="112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0FE8D6FD-4AA1-B7ED-A152-234CF1A36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720" y="4008491"/>
              <a:ext cx="698559" cy="765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A41EA9-FC73-2F2B-D20B-F7F6FDF838D3}"/>
              </a:ext>
            </a:extLst>
          </p:cNvPr>
          <p:cNvCxnSpPr>
            <a:cxnSpLocks/>
          </p:cNvCxnSpPr>
          <p:nvPr/>
        </p:nvCxnSpPr>
        <p:spPr>
          <a:xfrm flipV="1">
            <a:off x="4230903" y="2174477"/>
            <a:ext cx="0" cy="116065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C7BAFD-F4A6-A9DC-D44E-4F3A76E384D9}"/>
              </a:ext>
            </a:extLst>
          </p:cNvPr>
          <p:cNvSpPr txBox="1"/>
          <p:nvPr/>
        </p:nvSpPr>
        <p:spPr>
          <a:xfrm>
            <a:off x="1344679" y="2674668"/>
            <a:ext cx="2238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mqtt_subscribe</a:t>
            </a:r>
            <a:r>
              <a:rPr lang="en-US" sz="1400" i="1" dirty="0"/>
              <a:t> (srv/rescue)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7C8F05-8D08-E6A9-96B5-480ABD8BF0CD}"/>
              </a:ext>
            </a:extLst>
          </p:cNvPr>
          <p:cNvSpPr txBox="1"/>
          <p:nvPr/>
        </p:nvSpPr>
        <p:spPr>
          <a:xfrm>
            <a:off x="3576741" y="4263601"/>
            <a:ext cx="1639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subscribe_server.py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8DE42-1E67-0FE2-B119-3A7EB07AA6B2}"/>
              </a:ext>
            </a:extLst>
          </p:cNvPr>
          <p:cNvSpPr txBox="1"/>
          <p:nvPr/>
        </p:nvSpPr>
        <p:spPr>
          <a:xfrm>
            <a:off x="2507572" y="715076"/>
            <a:ext cx="201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mqtt_publish</a:t>
            </a:r>
            <a:r>
              <a:rPr lang="en-US" sz="1400" i="1" dirty="0"/>
              <a:t>(srv/rescue)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06C1D5-032A-9212-1438-BC51E136E684}"/>
              </a:ext>
            </a:extLst>
          </p:cNvPr>
          <p:cNvCxnSpPr>
            <a:cxnSpLocks/>
          </p:cNvCxnSpPr>
          <p:nvPr/>
        </p:nvCxnSpPr>
        <p:spPr>
          <a:xfrm flipV="1">
            <a:off x="4524663" y="2226557"/>
            <a:ext cx="0" cy="1108574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230AEAE-C02A-57DC-5D1D-3C8DE0A1714E}"/>
              </a:ext>
            </a:extLst>
          </p:cNvPr>
          <p:cNvSpPr/>
          <p:nvPr/>
        </p:nvSpPr>
        <p:spPr>
          <a:xfrm>
            <a:off x="4703051" y="2527969"/>
            <a:ext cx="415520" cy="4175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647BD1-4CE7-297B-FE50-31D08A39FB02}"/>
              </a:ext>
            </a:extLst>
          </p:cNvPr>
          <p:cNvSpPr txBox="1"/>
          <p:nvPr/>
        </p:nvSpPr>
        <p:spPr>
          <a:xfrm>
            <a:off x="5160866" y="2593443"/>
            <a:ext cx="201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mqtt_publish</a:t>
            </a:r>
            <a:r>
              <a:rPr lang="en-US" sz="1400" i="1" dirty="0"/>
              <a:t>(srv/rescue)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832153-DAAA-FA18-3C63-F570031D43F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656524" y="3910738"/>
            <a:ext cx="192331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45C5CFD-11E1-C0B8-B22D-EAD133399E59}"/>
              </a:ext>
            </a:extLst>
          </p:cNvPr>
          <p:cNvSpPr txBox="1"/>
          <p:nvPr/>
        </p:nvSpPr>
        <p:spPr>
          <a:xfrm>
            <a:off x="4656524" y="3496085"/>
            <a:ext cx="1913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SQL INSERT (srv/rescue)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902CEA0-1FA6-E252-108F-5FD8BEE321ED}"/>
              </a:ext>
            </a:extLst>
          </p:cNvPr>
          <p:cNvSpPr/>
          <p:nvPr/>
        </p:nvSpPr>
        <p:spPr>
          <a:xfrm>
            <a:off x="5451030" y="3994584"/>
            <a:ext cx="415520" cy="4175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2337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38211-3DE7-DFC8-73AB-C7D21072F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42"/>
          <a:stretch/>
        </p:blipFill>
        <p:spPr>
          <a:xfrm>
            <a:off x="5659857" y="116839"/>
            <a:ext cx="6322882" cy="598983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005EA5F-32C5-A204-C8D0-CB33C36387DB}"/>
              </a:ext>
            </a:extLst>
          </p:cNvPr>
          <p:cNvSpPr/>
          <p:nvPr/>
        </p:nvSpPr>
        <p:spPr>
          <a:xfrm>
            <a:off x="7685567" y="2883159"/>
            <a:ext cx="350875" cy="34024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607E98B-1668-745C-292C-C3E0E35412E4}"/>
              </a:ext>
            </a:extLst>
          </p:cNvPr>
          <p:cNvSpPr/>
          <p:nvPr/>
        </p:nvSpPr>
        <p:spPr>
          <a:xfrm>
            <a:off x="9927264" y="1674591"/>
            <a:ext cx="350875" cy="340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C663C11-3D03-A02B-0FC8-010DA44742DA}"/>
              </a:ext>
            </a:extLst>
          </p:cNvPr>
          <p:cNvSpPr/>
          <p:nvPr/>
        </p:nvSpPr>
        <p:spPr>
          <a:xfrm>
            <a:off x="10442944" y="2865438"/>
            <a:ext cx="350875" cy="340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C7B6B5-4A73-20C4-7120-13A64C7B8DDD}"/>
              </a:ext>
            </a:extLst>
          </p:cNvPr>
          <p:cNvSpPr/>
          <p:nvPr/>
        </p:nvSpPr>
        <p:spPr>
          <a:xfrm>
            <a:off x="8013404" y="4630442"/>
            <a:ext cx="350875" cy="340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7F23E5-F447-7376-99CD-96F301F267EE}"/>
              </a:ext>
            </a:extLst>
          </p:cNvPr>
          <p:cNvSpPr/>
          <p:nvPr/>
        </p:nvSpPr>
        <p:spPr>
          <a:xfrm>
            <a:off x="7386082" y="989636"/>
            <a:ext cx="350875" cy="340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8E574B-533E-E373-952C-42B3DAA7A966}"/>
              </a:ext>
            </a:extLst>
          </p:cNvPr>
          <p:cNvSpPr/>
          <p:nvPr/>
        </p:nvSpPr>
        <p:spPr>
          <a:xfrm>
            <a:off x="7210644" y="2542917"/>
            <a:ext cx="350875" cy="34024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042B9C5-20B6-15A8-1FDD-3F314B10C373}"/>
              </a:ext>
            </a:extLst>
          </p:cNvPr>
          <p:cNvSpPr/>
          <p:nvPr/>
        </p:nvSpPr>
        <p:spPr>
          <a:xfrm>
            <a:off x="7065331" y="3324410"/>
            <a:ext cx="350875" cy="34024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9D9F8C2-6D6D-DFE7-0110-E2A0F484BEDA}"/>
              </a:ext>
            </a:extLst>
          </p:cNvPr>
          <p:cNvSpPr/>
          <p:nvPr/>
        </p:nvSpPr>
        <p:spPr>
          <a:xfrm>
            <a:off x="10942674" y="5016758"/>
            <a:ext cx="350875" cy="340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1E90E-AF8F-5DCB-5730-5DC98FE4D4EF}"/>
              </a:ext>
            </a:extLst>
          </p:cNvPr>
          <p:cNvSpPr txBox="1"/>
          <p:nvPr/>
        </p:nvSpPr>
        <p:spPr>
          <a:xfrm>
            <a:off x="-428674" y="657637"/>
            <a:ext cx="1671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Severity</a:t>
            </a:r>
          </a:p>
          <a:p>
            <a:pPr algn="r"/>
            <a:r>
              <a:rPr lang="en-US" sz="2000" dirty="0"/>
              <a:t>(SEV)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C1854C-6861-58A7-86E6-FAF0AEC6C552}"/>
              </a:ext>
            </a:extLst>
          </p:cNvPr>
          <p:cNvSpPr/>
          <p:nvPr/>
        </p:nvSpPr>
        <p:spPr>
          <a:xfrm>
            <a:off x="1287493" y="350950"/>
            <a:ext cx="605790" cy="101348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9CD4B-6DE4-9A22-D24A-1E36FA66F92B}"/>
              </a:ext>
            </a:extLst>
          </p:cNvPr>
          <p:cNvSpPr txBox="1"/>
          <p:nvPr/>
        </p:nvSpPr>
        <p:spPr>
          <a:xfrm>
            <a:off x="1699500" y="426805"/>
            <a:ext cx="181641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Low</a:t>
            </a:r>
          </a:p>
          <a:p>
            <a:r>
              <a:rPr lang="en-US" sz="1600" dirty="0"/>
              <a:t>Middle</a:t>
            </a:r>
          </a:p>
          <a:p>
            <a:r>
              <a:rPr lang="en-US" sz="1600" dirty="0"/>
              <a:t>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5BBBF-ABDA-F235-4B52-A4A82AFFA46B}"/>
              </a:ext>
            </a:extLst>
          </p:cNvPr>
          <p:cNvSpPr txBox="1"/>
          <p:nvPr/>
        </p:nvSpPr>
        <p:spPr>
          <a:xfrm>
            <a:off x="-546980" y="2911703"/>
            <a:ext cx="1671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Risk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4D93940-03F2-6D04-D5DA-D1F0D288728A}"/>
              </a:ext>
            </a:extLst>
          </p:cNvPr>
          <p:cNvSpPr/>
          <p:nvPr/>
        </p:nvSpPr>
        <p:spPr>
          <a:xfrm>
            <a:off x="1308071" y="1864954"/>
            <a:ext cx="605790" cy="415329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8CB6D9-C978-5CFA-3F7F-0E0E2C97DBDA}"/>
              </a:ext>
            </a:extLst>
          </p:cNvPr>
          <p:cNvSpPr/>
          <p:nvPr/>
        </p:nvSpPr>
        <p:spPr>
          <a:xfrm>
            <a:off x="1783429" y="2031455"/>
            <a:ext cx="350875" cy="34024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B38B2-C330-79B2-64E1-8B3D62FB65CE}"/>
              </a:ext>
            </a:extLst>
          </p:cNvPr>
          <p:cNvSpPr txBox="1"/>
          <p:nvPr/>
        </p:nvSpPr>
        <p:spPr>
          <a:xfrm>
            <a:off x="2258922" y="2002365"/>
            <a:ext cx="605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Low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CADDF3-28AB-E3DD-C5FA-C93FB79A2417}"/>
              </a:ext>
            </a:extLst>
          </p:cNvPr>
          <p:cNvSpPr/>
          <p:nvPr/>
        </p:nvSpPr>
        <p:spPr>
          <a:xfrm>
            <a:off x="1800448" y="3253607"/>
            <a:ext cx="350875" cy="340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7C099-46CC-DD4C-FCE0-08AA85FB8D49}"/>
              </a:ext>
            </a:extLst>
          </p:cNvPr>
          <p:cNvSpPr txBox="1"/>
          <p:nvPr/>
        </p:nvSpPr>
        <p:spPr>
          <a:xfrm>
            <a:off x="2218574" y="3247993"/>
            <a:ext cx="9779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Middle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C93ABD-D21C-3894-D8AA-6F5180DB55F9}"/>
              </a:ext>
            </a:extLst>
          </p:cNvPr>
          <p:cNvSpPr/>
          <p:nvPr/>
        </p:nvSpPr>
        <p:spPr>
          <a:xfrm>
            <a:off x="1827895" y="4812517"/>
            <a:ext cx="350875" cy="340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AD07B2-8347-2FF1-6619-C8FAA535C314}"/>
              </a:ext>
            </a:extLst>
          </p:cNvPr>
          <p:cNvSpPr txBox="1"/>
          <p:nvPr/>
        </p:nvSpPr>
        <p:spPr>
          <a:xfrm>
            <a:off x="2238172" y="4814205"/>
            <a:ext cx="9779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High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D31A2A3-A0E8-AA52-0BC5-BF6508E0D0DE}"/>
              </a:ext>
            </a:extLst>
          </p:cNvPr>
          <p:cNvSpPr/>
          <p:nvPr/>
        </p:nvSpPr>
        <p:spPr>
          <a:xfrm>
            <a:off x="2864713" y="4413681"/>
            <a:ext cx="605790" cy="111400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9B55B-F9A9-5D52-0258-5F5EBF835A76}"/>
              </a:ext>
            </a:extLst>
          </p:cNvPr>
          <p:cNvSpPr txBox="1"/>
          <p:nvPr/>
        </p:nvSpPr>
        <p:spPr>
          <a:xfrm>
            <a:off x="3216156" y="4536082"/>
            <a:ext cx="19574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SEV eq High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SEV eq Middle &amp;&amp; t</a:t>
            </a:r>
            <a:r>
              <a:rPr lang="en-US" baseline="-25000" dirty="0"/>
              <a:t>SEV </a:t>
            </a:r>
            <a:r>
              <a:rPr lang="en-US" dirty="0"/>
              <a:t>&gt;20 min 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A437D64-D035-CA80-DA80-2361C144DDB8}"/>
              </a:ext>
            </a:extLst>
          </p:cNvPr>
          <p:cNvSpPr/>
          <p:nvPr/>
        </p:nvSpPr>
        <p:spPr>
          <a:xfrm>
            <a:off x="3001364" y="2859730"/>
            <a:ext cx="605790" cy="111400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3E0F3E-8E6A-006A-2721-F031F425EBEA}"/>
              </a:ext>
            </a:extLst>
          </p:cNvPr>
          <p:cNvSpPr txBox="1"/>
          <p:nvPr/>
        </p:nvSpPr>
        <p:spPr>
          <a:xfrm>
            <a:off x="3359155" y="3136958"/>
            <a:ext cx="2052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SEV eq Middle &amp;&amp; t</a:t>
            </a:r>
            <a:r>
              <a:rPr lang="en-US" baseline="-25000" dirty="0"/>
              <a:t>SEV </a:t>
            </a:r>
            <a:r>
              <a:rPr lang="en-US" dirty="0"/>
              <a:t>&lt; 10 min 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A872E68-765F-848D-CCBF-35C1F63791E3}"/>
              </a:ext>
            </a:extLst>
          </p:cNvPr>
          <p:cNvSpPr/>
          <p:nvPr/>
        </p:nvSpPr>
        <p:spPr>
          <a:xfrm>
            <a:off x="2864713" y="2079725"/>
            <a:ext cx="345061" cy="231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6E17B3-3BDA-B9D0-6203-6B6427C979CE}"/>
              </a:ext>
            </a:extLst>
          </p:cNvPr>
          <p:cNvSpPr txBox="1"/>
          <p:nvPr/>
        </p:nvSpPr>
        <p:spPr>
          <a:xfrm>
            <a:off x="3359155" y="2014833"/>
            <a:ext cx="1957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SEV eq Low</a:t>
            </a:r>
          </a:p>
        </p:txBody>
      </p:sp>
    </p:spTree>
    <p:extLst>
      <p:ext uri="{BB962C8B-B14F-4D97-AF65-F5344CB8AC3E}">
        <p14:creationId xmlns:p14="http://schemas.microsoft.com/office/powerpoint/2010/main" val="266449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MING the FREEBOARD IoT DASHBOARD – — The Black Magic Boxes">
            <a:extLst>
              <a:ext uri="{FF2B5EF4-FFF2-40B4-BE49-F238E27FC236}">
                <a16:creationId xmlns:a16="http://schemas.microsoft.com/office/drawing/2014/main" id="{8186A408-4D0E-7D14-BC82-82613D2A8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-297711"/>
            <a:ext cx="6753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EE8F5-446F-4BA9-684B-A7FA44E9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44" y="4079526"/>
            <a:ext cx="5943600" cy="2326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63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22A8-7D6E-10BD-6B36-23B22C29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C1B1D-40A2-436F-38C1-8E61A6604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533"/>
          <a:stretch/>
        </p:blipFill>
        <p:spPr>
          <a:xfrm>
            <a:off x="1768899" y="3357413"/>
            <a:ext cx="2158578" cy="2125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A7F7FB-9CB6-356F-2F5E-D6535280EF5A}"/>
              </a:ext>
            </a:extLst>
          </p:cNvPr>
          <p:cNvSpPr txBox="1"/>
          <p:nvPr/>
        </p:nvSpPr>
        <p:spPr>
          <a:xfrm>
            <a:off x="4551151" y="3943349"/>
            <a:ext cx="71351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Modulo </a:t>
            </a:r>
            <a:r>
              <a:rPr lang="en-US" sz="2800" dirty="0" err="1"/>
              <a:t>Gps</a:t>
            </a:r>
            <a:r>
              <a:rPr lang="en-US" sz="2800" dirty="0"/>
              <a:t> Arduino </a:t>
            </a:r>
            <a:r>
              <a:rPr lang="en-US" sz="2800" dirty="0" err="1"/>
              <a:t>Ublox</a:t>
            </a:r>
            <a:r>
              <a:rPr lang="en-US" sz="2800" dirty="0"/>
              <a:t> Neo-6m Raspberry </a:t>
            </a:r>
            <a:r>
              <a:rPr lang="en-US" sz="2800" dirty="0" err="1"/>
              <a:t>Antena</a:t>
            </a:r>
            <a:r>
              <a:rPr lang="en-US" sz="2800" dirty="0"/>
              <a:t> 6m Neo Pic</a:t>
            </a:r>
          </a:p>
        </p:txBody>
      </p:sp>
      <p:pic>
        <p:nvPicPr>
          <p:cNvPr id="1028" name="Picture 4" descr="Raspberry Pi 4 Specifications">
            <a:extLst>
              <a:ext uri="{FF2B5EF4-FFF2-40B4-BE49-F238E27FC236}">
                <a16:creationId xmlns:a16="http://schemas.microsoft.com/office/drawing/2014/main" id="{E43321AA-0325-E0C8-0A43-44F4670D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46" y="1690688"/>
            <a:ext cx="2719387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969A83-5ECF-3A4B-9A0B-607CFE13AB8D}"/>
              </a:ext>
            </a:extLst>
          </p:cNvPr>
          <p:cNvSpPr txBox="1"/>
          <p:nvPr/>
        </p:nvSpPr>
        <p:spPr>
          <a:xfrm>
            <a:off x="4101679" y="2124521"/>
            <a:ext cx="7135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Raspberry Pi 4</a:t>
            </a:r>
          </a:p>
        </p:txBody>
      </p:sp>
    </p:spTree>
    <p:extLst>
      <p:ext uri="{BB962C8B-B14F-4D97-AF65-F5344CB8AC3E}">
        <p14:creationId xmlns:p14="http://schemas.microsoft.com/office/powerpoint/2010/main" val="1820925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22A8-7D6E-10BD-6B36-23B22C29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</a:t>
            </a:r>
          </a:p>
        </p:txBody>
      </p:sp>
      <p:pic>
        <p:nvPicPr>
          <p:cNvPr id="1026" name="Picture 2" descr="Android smart phone stock vector. Illustration of computer - 44859617">
            <a:extLst>
              <a:ext uri="{FF2B5EF4-FFF2-40B4-BE49-F238E27FC236}">
                <a16:creationId xmlns:a16="http://schemas.microsoft.com/office/drawing/2014/main" id="{547E4798-C31B-FBB0-5423-AC273FAA5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5" t="4186" r="27675" b="10699"/>
          <a:stretch/>
        </p:blipFill>
        <p:spPr bwMode="auto">
          <a:xfrm>
            <a:off x="6321057" y="280064"/>
            <a:ext cx="2741058" cy="505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D8DB0-EE12-B118-7F99-710F2481062B}"/>
              </a:ext>
            </a:extLst>
          </p:cNvPr>
          <p:cNvSpPr txBox="1"/>
          <p:nvPr/>
        </p:nvSpPr>
        <p:spPr>
          <a:xfrm>
            <a:off x="6662073" y="1506022"/>
            <a:ext cx="960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Broker 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4AA89-EF0A-F951-D06E-2C83104BD9FB}"/>
              </a:ext>
            </a:extLst>
          </p:cNvPr>
          <p:cNvSpPr txBox="1"/>
          <p:nvPr/>
        </p:nvSpPr>
        <p:spPr>
          <a:xfrm>
            <a:off x="6662072" y="1889442"/>
            <a:ext cx="1157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Broker Port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A46F26-B309-80B2-5217-52A9DB4990C1}"/>
              </a:ext>
            </a:extLst>
          </p:cNvPr>
          <p:cNvSpPr/>
          <p:nvPr/>
        </p:nvSpPr>
        <p:spPr>
          <a:xfrm>
            <a:off x="7796101" y="1524717"/>
            <a:ext cx="827567" cy="301164"/>
          </a:xfrm>
          <a:prstGeom prst="round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367DCA-C702-41FA-049F-17DF74252F2A}"/>
              </a:ext>
            </a:extLst>
          </p:cNvPr>
          <p:cNvSpPr/>
          <p:nvPr/>
        </p:nvSpPr>
        <p:spPr>
          <a:xfrm>
            <a:off x="7796100" y="1912744"/>
            <a:ext cx="827567" cy="301164"/>
          </a:xfrm>
          <a:prstGeom prst="round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8DCAA-1C99-5EE7-6129-63668B451C58}"/>
              </a:ext>
            </a:extLst>
          </p:cNvPr>
          <p:cNvSpPr txBox="1"/>
          <p:nvPr/>
        </p:nvSpPr>
        <p:spPr>
          <a:xfrm>
            <a:off x="6662072" y="2846010"/>
            <a:ext cx="874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Severity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4A53F5-3905-5974-6AC8-4EA41098B2D7}"/>
              </a:ext>
            </a:extLst>
          </p:cNvPr>
          <p:cNvSpPr/>
          <p:nvPr/>
        </p:nvSpPr>
        <p:spPr>
          <a:xfrm>
            <a:off x="6790440" y="2426750"/>
            <a:ext cx="1833228" cy="285971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Connect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6E4BE4-30B3-A125-B25B-20B5CDD1175B}"/>
              </a:ext>
            </a:extLst>
          </p:cNvPr>
          <p:cNvGrpSpPr/>
          <p:nvPr/>
        </p:nvGrpSpPr>
        <p:grpSpPr>
          <a:xfrm>
            <a:off x="6649276" y="3179177"/>
            <a:ext cx="526876" cy="614490"/>
            <a:chOff x="6649276" y="3466268"/>
            <a:chExt cx="526876" cy="61449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3C0CE6-A75F-1F5D-14D5-70D54060EDE3}"/>
                </a:ext>
              </a:extLst>
            </p:cNvPr>
            <p:cNvSpPr/>
            <p:nvPr/>
          </p:nvSpPr>
          <p:spPr>
            <a:xfrm>
              <a:off x="6790440" y="3466268"/>
              <a:ext cx="244548" cy="25518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3BE13B-9588-C78E-3857-C855998905AE}"/>
                </a:ext>
              </a:extLst>
            </p:cNvPr>
            <p:cNvSpPr txBox="1"/>
            <p:nvPr/>
          </p:nvSpPr>
          <p:spPr>
            <a:xfrm>
              <a:off x="6649276" y="3742204"/>
              <a:ext cx="52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Low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FFF601-75B8-33B0-5FBC-6EEACD4D4F34}"/>
              </a:ext>
            </a:extLst>
          </p:cNvPr>
          <p:cNvGrpSpPr/>
          <p:nvPr/>
        </p:nvGrpSpPr>
        <p:grpSpPr>
          <a:xfrm>
            <a:off x="7222962" y="3179177"/>
            <a:ext cx="886781" cy="614490"/>
            <a:chOff x="6649276" y="3466268"/>
            <a:chExt cx="886781" cy="61449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3F71FFB-9203-5F71-4467-C4A2CC291327}"/>
                </a:ext>
              </a:extLst>
            </p:cNvPr>
            <p:cNvSpPr/>
            <p:nvPr/>
          </p:nvSpPr>
          <p:spPr>
            <a:xfrm>
              <a:off x="6980302" y="3466268"/>
              <a:ext cx="244548" cy="2551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7AF075-9E44-4D17-9CD7-84815708CEE7}"/>
                </a:ext>
              </a:extLst>
            </p:cNvPr>
            <p:cNvSpPr txBox="1"/>
            <p:nvPr/>
          </p:nvSpPr>
          <p:spPr>
            <a:xfrm>
              <a:off x="6649276" y="3742204"/>
              <a:ext cx="886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Medium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295464-7C7B-3F7B-8D74-4FD12DB97589}"/>
              </a:ext>
            </a:extLst>
          </p:cNvPr>
          <p:cNvGrpSpPr/>
          <p:nvPr/>
        </p:nvGrpSpPr>
        <p:grpSpPr>
          <a:xfrm>
            <a:off x="8157020" y="3179177"/>
            <a:ext cx="562975" cy="614490"/>
            <a:chOff x="6649276" y="3466268"/>
            <a:chExt cx="562975" cy="61449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9AAF7A-FA86-FFD5-60D6-7BA8DB912AE0}"/>
                </a:ext>
              </a:extLst>
            </p:cNvPr>
            <p:cNvSpPr/>
            <p:nvPr/>
          </p:nvSpPr>
          <p:spPr>
            <a:xfrm>
              <a:off x="6790440" y="3466268"/>
              <a:ext cx="244548" cy="2551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447F1D-CCA2-65BB-71C0-107C7786AE62}"/>
                </a:ext>
              </a:extLst>
            </p:cNvPr>
            <p:cNvSpPr txBox="1"/>
            <p:nvPr/>
          </p:nvSpPr>
          <p:spPr>
            <a:xfrm>
              <a:off x="6649276" y="3742204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High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595FCC8-B566-BB3A-562B-72DF2439A20A}"/>
              </a:ext>
            </a:extLst>
          </p:cNvPr>
          <p:cNvSpPr/>
          <p:nvPr/>
        </p:nvSpPr>
        <p:spPr>
          <a:xfrm>
            <a:off x="6630173" y="2892057"/>
            <a:ext cx="2141686" cy="9105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6ACC18D-48C8-D1CD-0AAD-AF56C7CEB4AD}"/>
              </a:ext>
            </a:extLst>
          </p:cNvPr>
          <p:cNvSpPr/>
          <p:nvPr/>
        </p:nvSpPr>
        <p:spPr>
          <a:xfrm>
            <a:off x="6774972" y="4180668"/>
            <a:ext cx="1833228" cy="28597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164311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FC11-2CE7-7402-E0E1-52C27DCA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94628"/>
            <a:ext cx="10515600" cy="1325563"/>
          </a:xfrm>
        </p:spPr>
        <p:txBody>
          <a:bodyPr/>
          <a:lstStyle/>
          <a:p>
            <a:r>
              <a:rPr lang="en-US" dirty="0"/>
              <a:t>Raspberry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83629-392D-A1CA-0280-5CAE6D69CE2B}"/>
              </a:ext>
            </a:extLst>
          </p:cNvPr>
          <p:cNvSpPr txBox="1"/>
          <p:nvPr/>
        </p:nvSpPr>
        <p:spPr>
          <a:xfrm>
            <a:off x="5420230" y="5153143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https://azure-samples.github.io/raspberry-pi-web-simulator/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FAA34B-26D7-794E-D771-18FB15011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3" y="1520191"/>
            <a:ext cx="6589899" cy="33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E96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F5103726-0BED-0D7B-79C0-AE0858900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" t="1929" r="1450"/>
          <a:stretch/>
        </p:blipFill>
        <p:spPr>
          <a:xfrm>
            <a:off x="1060449" y="123824"/>
            <a:ext cx="10071101" cy="56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3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22A8-7D6E-10BD-6B36-23B22C29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30" y="262255"/>
            <a:ext cx="10515600" cy="1325563"/>
          </a:xfrm>
        </p:spPr>
        <p:txBody>
          <a:bodyPr/>
          <a:lstStyle/>
          <a:p>
            <a:r>
              <a:rPr lang="en-US" dirty="0"/>
              <a:t>Edge IT</a:t>
            </a:r>
          </a:p>
        </p:txBody>
      </p:sp>
      <p:pic>
        <p:nvPicPr>
          <p:cNvPr id="2050" name="Picture 2" descr="Canonical presenta EdgeX a la comunidad para potenciar el IoT - MuyLinux">
            <a:extLst>
              <a:ext uri="{FF2B5EF4-FFF2-40B4-BE49-F238E27FC236}">
                <a16:creationId xmlns:a16="http://schemas.microsoft.com/office/drawing/2014/main" id="{ED6DF1A5-818C-8B87-FB86-571BE6DAD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r="17234"/>
          <a:stretch/>
        </p:blipFill>
        <p:spPr bwMode="auto">
          <a:xfrm>
            <a:off x="156210" y="2080260"/>
            <a:ext cx="2769984" cy="249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DGEX FOUNDRY SETUP || LINUXBAYA - YouTube">
            <a:extLst>
              <a:ext uri="{FF2B5EF4-FFF2-40B4-BE49-F238E27FC236}">
                <a16:creationId xmlns:a16="http://schemas.microsoft.com/office/drawing/2014/main" id="{C4A78A08-9651-8317-11C7-0D7270906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" t="11130" r="1282"/>
          <a:stretch/>
        </p:blipFill>
        <p:spPr bwMode="auto">
          <a:xfrm>
            <a:off x="3143250" y="571500"/>
            <a:ext cx="8892540" cy="456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2A06B-E70F-EA07-E743-CC099BC3D064}"/>
              </a:ext>
            </a:extLst>
          </p:cNvPr>
          <p:cNvSpPr txBox="1"/>
          <p:nvPr/>
        </p:nvSpPr>
        <p:spPr>
          <a:xfrm>
            <a:off x="2203133" y="5187197"/>
            <a:ext cx="6097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https://www.edgexfoundry.org/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6700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475C5-C72F-49E6-5FF3-452F7669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365125"/>
            <a:ext cx="10515600" cy="1325563"/>
          </a:xfrm>
        </p:spPr>
        <p:txBody>
          <a:bodyPr/>
          <a:lstStyle/>
          <a:p>
            <a:r>
              <a:rPr lang="en-US" dirty="0"/>
              <a:t>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D9F6C-5DBA-661B-EBC4-CE0824B0775D}"/>
              </a:ext>
            </a:extLst>
          </p:cNvPr>
          <p:cNvSpPr txBox="1"/>
          <p:nvPr/>
        </p:nvSpPr>
        <p:spPr>
          <a:xfrm>
            <a:off x="928211" y="2302166"/>
            <a:ext cx="1671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/>
              <a:t>Severity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2B60BAE-0FDA-A40D-DA7C-BA577CE464D9}"/>
              </a:ext>
            </a:extLst>
          </p:cNvPr>
          <p:cNvSpPr/>
          <p:nvPr/>
        </p:nvSpPr>
        <p:spPr>
          <a:xfrm>
            <a:off x="2644378" y="1931771"/>
            <a:ext cx="605790" cy="15037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2AC0B-2D96-ED52-63C3-66D817D7EE41}"/>
              </a:ext>
            </a:extLst>
          </p:cNvPr>
          <p:cNvSpPr txBox="1"/>
          <p:nvPr/>
        </p:nvSpPr>
        <p:spPr>
          <a:xfrm>
            <a:off x="3078004" y="2083481"/>
            <a:ext cx="18164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Low</a:t>
            </a:r>
          </a:p>
          <a:p>
            <a:r>
              <a:rPr lang="en-US" sz="2400" dirty="0"/>
              <a:t>Middle</a:t>
            </a:r>
          </a:p>
          <a:p>
            <a:r>
              <a:rPr lang="en-US" sz="2400" dirty="0"/>
              <a:t>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E3E59-444C-0A10-50F8-2B0D8FC63368}"/>
              </a:ext>
            </a:extLst>
          </p:cNvPr>
          <p:cNvSpPr txBox="1"/>
          <p:nvPr/>
        </p:nvSpPr>
        <p:spPr>
          <a:xfrm>
            <a:off x="3295174" y="881673"/>
            <a:ext cx="1671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/>
              <a:t>Risk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8BC06C3-B351-E411-AFD6-5E05FD477334}"/>
              </a:ext>
            </a:extLst>
          </p:cNvPr>
          <p:cNvSpPr/>
          <p:nvPr/>
        </p:nvSpPr>
        <p:spPr>
          <a:xfrm>
            <a:off x="5011341" y="511278"/>
            <a:ext cx="605790" cy="150375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00714-B360-0E94-0D1C-14B488C340F6}"/>
              </a:ext>
            </a:extLst>
          </p:cNvPr>
          <p:cNvSpPr txBox="1"/>
          <p:nvPr/>
        </p:nvSpPr>
        <p:spPr>
          <a:xfrm>
            <a:off x="5444967" y="847654"/>
            <a:ext cx="4219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Severity High</a:t>
            </a:r>
          </a:p>
          <a:p>
            <a:r>
              <a:rPr lang="en-US" sz="2400" dirty="0"/>
              <a:t>Severity Middle &amp;&amp; &gt;10 min </a:t>
            </a:r>
          </a:p>
        </p:txBody>
      </p:sp>
      <p:pic>
        <p:nvPicPr>
          <p:cNvPr id="1026" name="Picture 2" descr="Weather">
            <a:extLst>
              <a:ext uri="{FF2B5EF4-FFF2-40B4-BE49-F238E27FC236}">
                <a16:creationId xmlns:a16="http://schemas.microsoft.com/office/drawing/2014/main" id="{C946DF68-382C-B11B-7372-6009BAEB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45" y="1931771"/>
            <a:ext cx="4263728" cy="35124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de las cosas">
            <a:extLst>
              <a:ext uri="{FF2B5EF4-FFF2-40B4-BE49-F238E27FC236}">
                <a16:creationId xmlns:a16="http://schemas.microsoft.com/office/drawing/2014/main" id="{BA36841E-6879-A5FA-643A-21C80A4F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048995"/>
            <a:ext cx="3352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86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FC11-2CE7-7402-E0E1-52C27DCA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94628"/>
            <a:ext cx="10515600" cy="1325563"/>
          </a:xfrm>
        </p:spPr>
        <p:txBody>
          <a:bodyPr/>
          <a:lstStyle/>
          <a:p>
            <a:r>
              <a:rPr lang="en-US" dirty="0"/>
              <a:t>MQQT Simulator (Devices)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49C1-9FCA-74AA-1826-9A70F2D3C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4970" y="3012648"/>
            <a:ext cx="6717030" cy="490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https://github.com/kabartsjc/sensor-mqqt-generator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64DAC-F816-465C-516C-937D8557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8" r="32485"/>
          <a:stretch/>
        </p:blipFill>
        <p:spPr>
          <a:xfrm>
            <a:off x="1143000" y="1285875"/>
            <a:ext cx="3970503" cy="428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183629-392D-A1CA-0280-5CAE6D69CE2B}"/>
              </a:ext>
            </a:extLst>
          </p:cNvPr>
          <p:cNvSpPr txBox="1"/>
          <p:nvPr/>
        </p:nvSpPr>
        <p:spPr>
          <a:xfrm>
            <a:off x="5369243" y="465103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https://azure-samples.github.io/raspberry-pi-web-simulator/</a:t>
            </a:r>
          </a:p>
        </p:txBody>
      </p:sp>
    </p:spTree>
    <p:extLst>
      <p:ext uri="{BB962C8B-B14F-4D97-AF65-F5344CB8AC3E}">
        <p14:creationId xmlns:p14="http://schemas.microsoft.com/office/powerpoint/2010/main" val="410598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42A45-3248-8B8B-5135-1F9A6361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20589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Course Organization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FE9FB-EDFB-563B-9073-6B12FA3A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6" y="1531455"/>
            <a:ext cx="11629128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3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42A45-3248-8B8B-5135-1F9A6361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2451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Course Organization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3CFE87-A2B3-F85A-F8B8-69EB14CC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931406"/>
            <a:ext cx="11899900" cy="292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6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7012-9083-682D-6110-05893100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4920" y="398780"/>
            <a:ext cx="5867400" cy="1325563"/>
          </a:xfrm>
        </p:spPr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A39C-6172-4B07-9D93-B040E62FE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1825625"/>
            <a:ext cx="6526530" cy="3625606"/>
          </a:xfrm>
        </p:spPr>
        <p:txBody>
          <a:bodyPr>
            <a:normAutofit/>
          </a:bodyPr>
          <a:lstStyle/>
          <a:p>
            <a:pPr algn="just"/>
            <a:r>
              <a:rPr lang="en-US" sz="3600" dirty="0"/>
              <a:t>How many students (number of devices)?</a:t>
            </a:r>
          </a:p>
          <a:p>
            <a:pPr algn="just"/>
            <a:r>
              <a:rPr lang="en-US" sz="3600" dirty="0"/>
              <a:t>GPS sensors??</a:t>
            </a:r>
          </a:p>
          <a:p>
            <a:pPr algn="just"/>
            <a:r>
              <a:rPr lang="en-US" sz="3600" dirty="0"/>
              <a:t>Course Organization</a:t>
            </a:r>
          </a:p>
          <a:p>
            <a:pPr algn="just"/>
            <a:endParaRPr lang="en-US" sz="3600" dirty="0"/>
          </a:p>
          <a:p>
            <a:pPr algn="just"/>
            <a:endParaRPr lang="en-US" sz="3600" dirty="0"/>
          </a:p>
        </p:txBody>
      </p:sp>
      <p:pic>
        <p:nvPicPr>
          <p:cNvPr id="4098" name="Picture 2" descr="250+ Not-Boring Questions To Connect And Get To Know Someone">
            <a:extLst>
              <a:ext uri="{FF2B5EF4-FFF2-40B4-BE49-F238E27FC236}">
                <a16:creationId xmlns:a16="http://schemas.microsoft.com/office/drawing/2014/main" id="{B86AA288-72D0-0D71-821C-AFE458BB1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7" r="20234"/>
          <a:stretch/>
        </p:blipFill>
        <p:spPr bwMode="auto">
          <a:xfrm>
            <a:off x="731520" y="148590"/>
            <a:ext cx="4263390" cy="5724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06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416126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s-ES" sz="4800" b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Global Classroom</a:t>
            </a:r>
            <a:br>
              <a:rPr lang="es-ES" sz="4800" b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</a:br>
            <a:r>
              <a:rPr lang="es-ES" sz="4800" b="1" dirty="0">
                <a:solidFill>
                  <a:schemeClr val="accent1">
                    <a:lumMod val="75000"/>
                  </a:schemeClr>
                </a:solidFill>
                <a:cs typeface="Aharoni" panose="02010803020104030203" pitchFamily="2" charset="-79"/>
              </a:rPr>
              <a:t>(ITA  &amp; TEC)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01" y="5400213"/>
            <a:ext cx="3857002" cy="101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TA Logo – Instituto Tecnológico de Aeronáutica Logo – PNG e Vetor –  Download de Logo">
            <a:extLst>
              <a:ext uri="{FF2B5EF4-FFF2-40B4-BE49-F238E27FC236}">
                <a16:creationId xmlns:a16="http://schemas.microsoft.com/office/drawing/2014/main" id="{377DCA1B-95BF-B0F5-9522-3BDE7E387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502" y="4164459"/>
            <a:ext cx="2667000" cy="101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ll Global Shared Learning: Classroom | Tecnológico de Monterrey">
            <a:extLst>
              <a:ext uri="{FF2B5EF4-FFF2-40B4-BE49-F238E27FC236}">
                <a16:creationId xmlns:a16="http://schemas.microsoft.com/office/drawing/2014/main" id="{7FD44F3C-C472-F04C-458D-C71180387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0" b="9188"/>
          <a:stretch/>
        </p:blipFill>
        <p:spPr bwMode="auto">
          <a:xfrm>
            <a:off x="23227" y="-171769"/>
            <a:ext cx="12192000" cy="411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78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CD5F-3C53-49D4-091F-4CBDB1C1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342"/>
            <a:ext cx="10515600" cy="1325563"/>
          </a:xfrm>
        </p:spPr>
        <p:txBody>
          <a:bodyPr/>
          <a:lstStyle/>
          <a:p>
            <a:r>
              <a:rPr lang="en-US" dirty="0"/>
              <a:t>Digital Badge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906F-A2EA-5D03-1F27-649EDA1A3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092" y="1313672"/>
            <a:ext cx="5784519" cy="43711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Tecnológico de Monterrey awards a digital badge to students who participate in the Global Classroom experience when they have met the following criteria:</a:t>
            </a:r>
          </a:p>
          <a:p>
            <a:pPr lvl="1"/>
            <a:r>
              <a:rPr lang="en-US" dirty="0"/>
              <a:t>Participation in the icebreaker.</a:t>
            </a:r>
          </a:p>
          <a:p>
            <a:pPr lvl="1"/>
            <a:r>
              <a:rPr lang="en-US" dirty="0"/>
              <a:t>Participation in Team Activities.</a:t>
            </a:r>
          </a:p>
          <a:p>
            <a:pPr lvl="1"/>
            <a:r>
              <a:rPr lang="en-US" dirty="0"/>
              <a:t>Participation in the Reflection.</a:t>
            </a:r>
          </a:p>
          <a:p>
            <a:pPr lvl="1"/>
            <a:r>
              <a:rPr lang="en-US" dirty="0"/>
              <a:t>Obtain 80% of the total of the Global Classroom grade.</a:t>
            </a:r>
          </a:p>
          <a:p>
            <a:r>
              <a:rPr lang="en-US" dirty="0"/>
              <a:t>In the end, students will receive an e-mail with their digital badge and another to answer a survey that aims to improve the Global Classroom experience continuously.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FC242-A1DC-35F1-E946-68B60A0AA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0703" y="139076"/>
            <a:ext cx="5867908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77C35-6043-9FB4-CFC8-9A422F6B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16" y="1"/>
            <a:ext cx="11353800" cy="1027906"/>
          </a:xfrm>
        </p:spPr>
        <p:txBody>
          <a:bodyPr>
            <a:normAutofit/>
          </a:bodyPr>
          <a:lstStyle/>
          <a:p>
            <a:r>
              <a:rPr lang="en-US" dirty="0"/>
              <a:t>TC1004B – Internet of Things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2F3BF1-3525-8734-D225-33C57B5A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1027906"/>
            <a:ext cx="11865368" cy="576884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5338C4A-D1F3-540F-4060-8DB539F8EB30}"/>
              </a:ext>
            </a:extLst>
          </p:cNvPr>
          <p:cNvSpPr/>
          <p:nvPr/>
        </p:nvSpPr>
        <p:spPr>
          <a:xfrm>
            <a:off x="163316" y="4394200"/>
            <a:ext cx="11865368" cy="2463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77C35-6043-9FB4-CFC8-9A422F6B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51324"/>
            <a:ext cx="11353800" cy="1027906"/>
          </a:xfrm>
        </p:spPr>
        <p:txBody>
          <a:bodyPr>
            <a:normAutofit/>
          </a:bodyPr>
          <a:lstStyle/>
          <a:p>
            <a:r>
              <a:rPr lang="en-US" dirty="0"/>
              <a:t>ITA – Network</a:t>
            </a:r>
          </a:p>
        </p:txBody>
      </p:sp>
      <p:pic>
        <p:nvPicPr>
          <p:cNvPr id="2052" name="Picture 4" descr="Different ways to advocate — Take Action by Youth Action">
            <a:extLst>
              <a:ext uri="{FF2B5EF4-FFF2-40B4-BE49-F238E27FC236}">
                <a16:creationId xmlns:a16="http://schemas.microsoft.com/office/drawing/2014/main" id="{17BC634E-68B5-124A-373F-E022A44F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695" y="526654"/>
            <a:ext cx="6366343" cy="497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7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871F6B-FD08-6349-3DB6-3363DC12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Goal of Collaboration</a:t>
            </a:r>
          </a:p>
        </p:txBody>
      </p:sp>
      <p:sp>
        <p:nvSpPr>
          <p:cNvPr id="512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5F26CF-87A9-055A-DCAA-004B5F87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898054"/>
            <a:ext cx="6713552" cy="4707968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sz="3600" dirty="0"/>
              <a:t>The collaboration focuses on developing the students the </a:t>
            </a:r>
            <a:r>
              <a:rPr lang="en-US" sz="3600" b="1" dirty="0"/>
              <a:t>sense of cooperation needed to solve a complex problem</a:t>
            </a:r>
            <a:r>
              <a:rPr lang="en-US" sz="3600" dirty="0"/>
              <a:t>. </a:t>
            </a:r>
          </a:p>
          <a:p>
            <a:pPr algn="just"/>
            <a:r>
              <a:rPr lang="en-US" sz="3600" dirty="0"/>
              <a:t>The problem to be answered is how to provide an </a:t>
            </a:r>
            <a:r>
              <a:rPr lang="en-US" sz="3600" b="1" dirty="0"/>
              <a:t>efficient and secure environment to send a distress message when a natural disaster occurs (earthquake, flood, etc.)</a:t>
            </a:r>
            <a:r>
              <a:rPr lang="en-US" sz="3600" dirty="0"/>
              <a:t>.</a:t>
            </a:r>
          </a:p>
        </p:txBody>
      </p:sp>
      <p:pic>
        <p:nvPicPr>
          <p:cNvPr id="5122" name="Picture 2" descr="Indonesia tsunami: 'It's an absolute miracle' my child survived - BBC News">
            <a:extLst>
              <a:ext uri="{FF2B5EF4-FFF2-40B4-BE49-F238E27FC236}">
                <a16:creationId xmlns:a16="http://schemas.microsoft.com/office/drawing/2014/main" id="{7B2207D7-911E-3017-E3CF-D9B98CF4D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r="32145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3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0" name="Rectangle 6169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E6DCE8-9047-C47B-BC4F-9189EFE0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43" y="502182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6000" dirty="0"/>
              <a:t>SDG’s goals</a:t>
            </a:r>
          </a:p>
        </p:txBody>
      </p:sp>
      <p:sp>
        <p:nvSpPr>
          <p:cNvPr id="6172" name="Rectangle 617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4" name="Rectangle 617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1D0E3A-5F2E-4198-9548-ED60EDF1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81" y="2599509"/>
            <a:ext cx="5150278" cy="3639450"/>
          </a:xfrm>
        </p:spPr>
        <p:txBody>
          <a:bodyPr anchor="ctr">
            <a:normAutofit lnSpcReduction="10000"/>
          </a:bodyPr>
          <a:lstStyle/>
          <a:p>
            <a:pPr marL="0" indent="0" algn="just">
              <a:buNone/>
            </a:pPr>
            <a:r>
              <a:rPr lang="en-US" sz="3200" dirty="0"/>
              <a:t>The sustainable development goal is the “</a:t>
            </a:r>
            <a:r>
              <a:rPr lang="en-US" sz="3200" b="1" dirty="0"/>
              <a:t>Industry, Innovation, and Infrastructure</a:t>
            </a:r>
            <a:r>
              <a:rPr lang="en-US" sz="3200" dirty="0"/>
              <a:t>” and “</a:t>
            </a:r>
            <a:r>
              <a:rPr lang="en-US" sz="3200" b="1" dirty="0"/>
              <a:t>Sustainable Cities and Communities</a:t>
            </a:r>
            <a:r>
              <a:rPr lang="en-US" sz="3200" dirty="0"/>
              <a:t>,” where the group will work to build a resilient infrastructure when there is a natural hazard. </a:t>
            </a:r>
          </a:p>
        </p:txBody>
      </p:sp>
      <p:pic>
        <p:nvPicPr>
          <p:cNvPr id="6148" name="Picture 4" descr="JGSDF:Disaster relief operation">
            <a:extLst>
              <a:ext uri="{FF2B5EF4-FFF2-40B4-BE49-F238E27FC236}">
                <a16:creationId xmlns:a16="http://schemas.microsoft.com/office/drawing/2014/main" id="{7E4FB1AC-F1EC-5FBF-079F-93392000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r="4397" b="1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Rectangle 617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2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6D696-C275-25BF-72F6-538CF3A8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87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Scenario - Flood</a:t>
            </a:r>
          </a:p>
        </p:txBody>
      </p:sp>
      <p:pic>
        <p:nvPicPr>
          <p:cNvPr id="7172" name="Picture 4" descr="Brazil rains: Minas Gerais hit by deadly landslides and floods - BBC News">
            <a:extLst>
              <a:ext uri="{FF2B5EF4-FFF2-40B4-BE49-F238E27FC236}">
                <a16:creationId xmlns:a16="http://schemas.microsoft.com/office/drawing/2014/main" id="{B059E4CB-D3DB-C8E8-FF06-D54946A7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491" y="1886901"/>
            <a:ext cx="3835400" cy="215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B7F7D02-5593-D92A-DDC2-3DAE6C1BB90D}"/>
              </a:ext>
            </a:extLst>
          </p:cNvPr>
          <p:cNvSpPr txBox="1"/>
          <p:nvPr/>
        </p:nvSpPr>
        <p:spPr>
          <a:xfrm>
            <a:off x="162560" y="2310756"/>
            <a:ext cx="331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No Telecommunications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B839499-069B-918D-497F-1F8A37139906}"/>
              </a:ext>
            </a:extLst>
          </p:cNvPr>
          <p:cNvSpPr txBox="1"/>
          <p:nvPr/>
        </p:nvSpPr>
        <p:spPr>
          <a:xfrm>
            <a:off x="162560" y="3198167"/>
            <a:ext cx="31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No C2 Resources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945A94-6A08-0D6B-870B-A578CF9A83CC}"/>
              </a:ext>
            </a:extLst>
          </p:cNvPr>
          <p:cNvSpPr txBox="1"/>
          <p:nvPr/>
        </p:nvSpPr>
        <p:spPr>
          <a:xfrm>
            <a:off x="8212404" y="1998989"/>
            <a:ext cx="297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Drones Operations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A268B14-1B59-56F4-3C5E-86EB8EAB005E}"/>
              </a:ext>
            </a:extLst>
          </p:cNvPr>
          <p:cNvSpPr txBox="1"/>
          <p:nvPr/>
        </p:nvSpPr>
        <p:spPr>
          <a:xfrm>
            <a:off x="8212403" y="2783819"/>
            <a:ext cx="29208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Raspberry Devices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OR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272683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6D696-C275-25BF-72F6-538CF3A8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5" y="218161"/>
            <a:ext cx="10515600" cy="971235"/>
          </a:xfrm>
        </p:spPr>
        <p:txBody>
          <a:bodyPr>
            <a:normAutofit/>
          </a:bodyPr>
          <a:lstStyle/>
          <a:p>
            <a:r>
              <a:rPr lang="en-US" sz="5400" dirty="0"/>
              <a:t>Flood Scenario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123859-5E61-C7B1-6553-D2179819929B}"/>
              </a:ext>
            </a:extLst>
          </p:cNvPr>
          <p:cNvGrpSpPr/>
          <p:nvPr/>
        </p:nvGrpSpPr>
        <p:grpSpPr>
          <a:xfrm>
            <a:off x="69735" y="3063240"/>
            <a:ext cx="8262735" cy="2697480"/>
            <a:chOff x="69735" y="3063240"/>
            <a:chExt cx="8262735" cy="2697480"/>
          </a:xfrm>
        </p:grpSpPr>
        <p:pic>
          <p:nvPicPr>
            <p:cNvPr id="8196" name="Picture 4" descr="Phone, man, smartphone, holding, person, cellphone, people icon - Download  on Iconfinder">
              <a:extLst>
                <a:ext uri="{FF2B5EF4-FFF2-40B4-BE49-F238E27FC236}">
                  <a16:creationId xmlns:a16="http://schemas.microsoft.com/office/drawing/2014/main" id="{21446BE5-95AD-74D2-8CA3-50BE18506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337" y="4019549"/>
              <a:ext cx="1325563" cy="1325563"/>
            </a:xfrm>
            <a:prstGeom prst="rect">
              <a:avLst/>
            </a:prstGeom>
            <a:noFill/>
            <a:ln>
              <a:noFill/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Phone, man, smartphone, holding, person, cellphone, people icon - Download  on Iconfinder">
              <a:extLst>
                <a:ext uri="{FF2B5EF4-FFF2-40B4-BE49-F238E27FC236}">
                  <a16:creationId xmlns:a16="http://schemas.microsoft.com/office/drawing/2014/main" id="{4CE99DAB-9380-AE9A-5B5F-79231574C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005" y="4019546"/>
              <a:ext cx="1325563" cy="1325563"/>
            </a:xfrm>
            <a:prstGeom prst="rect">
              <a:avLst/>
            </a:prstGeom>
            <a:noFill/>
            <a:ln>
              <a:noFill/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Phone, man, smartphone, holding, person, cellphone, people icon - Download  on Iconfinder">
              <a:extLst>
                <a:ext uri="{FF2B5EF4-FFF2-40B4-BE49-F238E27FC236}">
                  <a16:creationId xmlns:a16="http://schemas.microsoft.com/office/drawing/2014/main" id="{5A2ED72F-7754-4003-4CA4-0CB791537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6717" y="4028276"/>
              <a:ext cx="1325563" cy="1325563"/>
            </a:xfrm>
            <a:prstGeom prst="rect">
              <a:avLst/>
            </a:prstGeom>
            <a:noFill/>
            <a:ln>
              <a:noFill/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56ED0202-C8A2-045A-A852-4A54C96CDFE6}"/>
                </a:ext>
              </a:extLst>
            </p:cNvPr>
            <p:cNvSpPr txBox="1"/>
            <p:nvPr/>
          </p:nvSpPr>
          <p:spPr>
            <a:xfrm>
              <a:off x="1954841" y="3791897"/>
              <a:ext cx="1359859" cy="646331"/>
            </a:xfrm>
            <a:prstGeom prst="rect">
              <a:avLst/>
            </a:prstGeom>
            <a:noFill/>
            <a:ln>
              <a:noFill/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GPS Position</a:t>
              </a:r>
            </a:p>
            <a:p>
              <a:r>
                <a:rPr lang="en-US" dirty="0"/>
                <a:t>Severity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04E9F8F-A518-0AAE-CA48-191526C4DE9D}"/>
                </a:ext>
              </a:extLst>
            </p:cNvPr>
            <p:cNvSpPr txBox="1"/>
            <p:nvPr/>
          </p:nvSpPr>
          <p:spPr>
            <a:xfrm>
              <a:off x="6469449" y="3799107"/>
              <a:ext cx="1359859" cy="646331"/>
            </a:xfrm>
            <a:prstGeom prst="rect">
              <a:avLst/>
            </a:prstGeom>
            <a:noFill/>
            <a:ln>
              <a:noFill/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GPS Position</a:t>
              </a:r>
            </a:p>
            <a:p>
              <a:r>
                <a:rPr lang="en-US" dirty="0"/>
                <a:t>Severity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4282C3B-8459-C9EE-BFB6-9251F711984C}"/>
                </a:ext>
              </a:extLst>
            </p:cNvPr>
            <p:cNvSpPr/>
            <p:nvPr/>
          </p:nvSpPr>
          <p:spPr>
            <a:xfrm>
              <a:off x="69735" y="3063240"/>
              <a:ext cx="8262735" cy="269748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03670046">
                    <a:custGeom>
                      <a:avLst/>
                      <a:gdLst>
                        <a:gd name="connsiteX0" fmla="*/ 0 w 8262735"/>
                        <a:gd name="connsiteY0" fmla="*/ 449589 h 2697480"/>
                        <a:gd name="connsiteX1" fmla="*/ 449589 w 8262735"/>
                        <a:gd name="connsiteY1" fmla="*/ 0 h 2697480"/>
                        <a:gd name="connsiteX2" fmla="*/ 1089652 w 8262735"/>
                        <a:gd name="connsiteY2" fmla="*/ 0 h 2697480"/>
                        <a:gd name="connsiteX3" fmla="*/ 1729715 w 8262735"/>
                        <a:gd name="connsiteY3" fmla="*/ 0 h 2697480"/>
                        <a:gd name="connsiteX4" fmla="*/ 2222507 w 8262735"/>
                        <a:gd name="connsiteY4" fmla="*/ 0 h 2697480"/>
                        <a:gd name="connsiteX5" fmla="*/ 2862570 w 8262735"/>
                        <a:gd name="connsiteY5" fmla="*/ 0 h 2697480"/>
                        <a:gd name="connsiteX6" fmla="*/ 3576269 w 8262735"/>
                        <a:gd name="connsiteY6" fmla="*/ 0 h 2697480"/>
                        <a:gd name="connsiteX7" fmla="*/ 4142696 w 8262735"/>
                        <a:gd name="connsiteY7" fmla="*/ 0 h 2697480"/>
                        <a:gd name="connsiteX8" fmla="*/ 4488217 w 8262735"/>
                        <a:gd name="connsiteY8" fmla="*/ 0 h 2697480"/>
                        <a:gd name="connsiteX9" fmla="*/ 5201915 w 8262735"/>
                        <a:gd name="connsiteY9" fmla="*/ 0 h 2697480"/>
                        <a:gd name="connsiteX10" fmla="*/ 5547436 w 8262735"/>
                        <a:gd name="connsiteY10" fmla="*/ 0 h 2697480"/>
                        <a:gd name="connsiteX11" fmla="*/ 6113864 w 8262735"/>
                        <a:gd name="connsiteY11" fmla="*/ 0 h 2697480"/>
                        <a:gd name="connsiteX12" fmla="*/ 6606656 w 8262735"/>
                        <a:gd name="connsiteY12" fmla="*/ 0 h 2697480"/>
                        <a:gd name="connsiteX13" fmla="*/ 7320354 w 8262735"/>
                        <a:gd name="connsiteY13" fmla="*/ 0 h 2697480"/>
                        <a:gd name="connsiteX14" fmla="*/ 7813146 w 8262735"/>
                        <a:gd name="connsiteY14" fmla="*/ 0 h 2697480"/>
                        <a:gd name="connsiteX15" fmla="*/ 8262735 w 8262735"/>
                        <a:gd name="connsiteY15" fmla="*/ 449589 h 2697480"/>
                        <a:gd name="connsiteX16" fmla="*/ 8262735 w 8262735"/>
                        <a:gd name="connsiteY16" fmla="*/ 995074 h 2697480"/>
                        <a:gd name="connsiteX17" fmla="*/ 8262735 w 8262735"/>
                        <a:gd name="connsiteY17" fmla="*/ 1612491 h 2697480"/>
                        <a:gd name="connsiteX18" fmla="*/ 8262735 w 8262735"/>
                        <a:gd name="connsiteY18" fmla="*/ 2247891 h 2697480"/>
                        <a:gd name="connsiteX19" fmla="*/ 7813146 w 8262735"/>
                        <a:gd name="connsiteY19" fmla="*/ 2697480 h 2697480"/>
                        <a:gd name="connsiteX20" fmla="*/ 7393990 w 8262735"/>
                        <a:gd name="connsiteY20" fmla="*/ 2697480 h 2697480"/>
                        <a:gd name="connsiteX21" fmla="*/ 7048469 w 8262735"/>
                        <a:gd name="connsiteY21" fmla="*/ 2697480 h 2697480"/>
                        <a:gd name="connsiteX22" fmla="*/ 6334770 w 8262735"/>
                        <a:gd name="connsiteY22" fmla="*/ 2697480 h 2697480"/>
                        <a:gd name="connsiteX23" fmla="*/ 5989250 w 8262735"/>
                        <a:gd name="connsiteY23" fmla="*/ 2697480 h 2697480"/>
                        <a:gd name="connsiteX24" fmla="*/ 5570093 w 8262735"/>
                        <a:gd name="connsiteY24" fmla="*/ 2697480 h 2697480"/>
                        <a:gd name="connsiteX25" fmla="*/ 5150937 w 8262735"/>
                        <a:gd name="connsiteY25" fmla="*/ 2697480 h 2697480"/>
                        <a:gd name="connsiteX26" fmla="*/ 4437238 w 8262735"/>
                        <a:gd name="connsiteY26" fmla="*/ 2697480 h 2697480"/>
                        <a:gd name="connsiteX27" fmla="*/ 4091718 w 8262735"/>
                        <a:gd name="connsiteY27" fmla="*/ 2697480 h 2697480"/>
                        <a:gd name="connsiteX28" fmla="*/ 3525290 w 8262735"/>
                        <a:gd name="connsiteY28" fmla="*/ 2697480 h 2697480"/>
                        <a:gd name="connsiteX29" fmla="*/ 3179769 w 8262735"/>
                        <a:gd name="connsiteY29" fmla="*/ 2697480 h 2697480"/>
                        <a:gd name="connsiteX30" fmla="*/ 2834249 w 8262735"/>
                        <a:gd name="connsiteY30" fmla="*/ 2697480 h 2697480"/>
                        <a:gd name="connsiteX31" fmla="*/ 2488728 w 8262735"/>
                        <a:gd name="connsiteY31" fmla="*/ 2697480 h 2697480"/>
                        <a:gd name="connsiteX32" fmla="*/ 1775029 w 8262735"/>
                        <a:gd name="connsiteY32" fmla="*/ 2697480 h 2697480"/>
                        <a:gd name="connsiteX33" fmla="*/ 1429509 w 8262735"/>
                        <a:gd name="connsiteY33" fmla="*/ 2697480 h 2697480"/>
                        <a:gd name="connsiteX34" fmla="*/ 449589 w 8262735"/>
                        <a:gd name="connsiteY34" fmla="*/ 2697480 h 2697480"/>
                        <a:gd name="connsiteX35" fmla="*/ 0 w 8262735"/>
                        <a:gd name="connsiteY35" fmla="*/ 2247891 h 2697480"/>
                        <a:gd name="connsiteX36" fmla="*/ 0 w 8262735"/>
                        <a:gd name="connsiteY36" fmla="*/ 1612491 h 2697480"/>
                        <a:gd name="connsiteX37" fmla="*/ 0 w 8262735"/>
                        <a:gd name="connsiteY37" fmla="*/ 995074 h 2697480"/>
                        <a:gd name="connsiteX38" fmla="*/ 0 w 8262735"/>
                        <a:gd name="connsiteY38" fmla="*/ 449589 h 2697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</a:cxnLst>
                      <a:rect l="l" t="t" r="r" b="b"/>
                      <a:pathLst>
                        <a:path w="8262735" h="2697480" extrusionOk="0">
                          <a:moveTo>
                            <a:pt x="0" y="449589"/>
                          </a:moveTo>
                          <a:cubicBezTo>
                            <a:pt x="-54895" y="230644"/>
                            <a:pt x="188568" y="48727"/>
                            <a:pt x="449589" y="0"/>
                          </a:cubicBezTo>
                          <a:cubicBezTo>
                            <a:pt x="641222" y="-70459"/>
                            <a:pt x="840417" y="35194"/>
                            <a:pt x="1089652" y="0"/>
                          </a:cubicBezTo>
                          <a:cubicBezTo>
                            <a:pt x="1338887" y="-35194"/>
                            <a:pt x="1548688" y="31226"/>
                            <a:pt x="1729715" y="0"/>
                          </a:cubicBezTo>
                          <a:cubicBezTo>
                            <a:pt x="1910742" y="-31226"/>
                            <a:pt x="2009361" y="27132"/>
                            <a:pt x="2222507" y="0"/>
                          </a:cubicBezTo>
                          <a:cubicBezTo>
                            <a:pt x="2435653" y="-27132"/>
                            <a:pt x="2688069" y="75560"/>
                            <a:pt x="2862570" y="0"/>
                          </a:cubicBezTo>
                          <a:cubicBezTo>
                            <a:pt x="3037071" y="-75560"/>
                            <a:pt x="3242700" y="64620"/>
                            <a:pt x="3576269" y="0"/>
                          </a:cubicBezTo>
                          <a:cubicBezTo>
                            <a:pt x="3909838" y="-64620"/>
                            <a:pt x="3859925" y="10451"/>
                            <a:pt x="4142696" y="0"/>
                          </a:cubicBezTo>
                          <a:cubicBezTo>
                            <a:pt x="4425467" y="-10451"/>
                            <a:pt x="4382818" y="13688"/>
                            <a:pt x="4488217" y="0"/>
                          </a:cubicBezTo>
                          <a:cubicBezTo>
                            <a:pt x="4593616" y="-13688"/>
                            <a:pt x="4996128" y="61874"/>
                            <a:pt x="5201915" y="0"/>
                          </a:cubicBezTo>
                          <a:cubicBezTo>
                            <a:pt x="5407702" y="-61874"/>
                            <a:pt x="5433428" y="30763"/>
                            <a:pt x="5547436" y="0"/>
                          </a:cubicBezTo>
                          <a:cubicBezTo>
                            <a:pt x="5661444" y="-30763"/>
                            <a:pt x="5891299" y="55219"/>
                            <a:pt x="6113864" y="0"/>
                          </a:cubicBezTo>
                          <a:cubicBezTo>
                            <a:pt x="6336429" y="-55219"/>
                            <a:pt x="6441490" y="38951"/>
                            <a:pt x="6606656" y="0"/>
                          </a:cubicBezTo>
                          <a:cubicBezTo>
                            <a:pt x="6771822" y="-38951"/>
                            <a:pt x="7133035" y="36988"/>
                            <a:pt x="7320354" y="0"/>
                          </a:cubicBezTo>
                          <a:cubicBezTo>
                            <a:pt x="7507673" y="-36988"/>
                            <a:pt x="7705146" y="35344"/>
                            <a:pt x="7813146" y="0"/>
                          </a:cubicBezTo>
                          <a:cubicBezTo>
                            <a:pt x="8004868" y="39407"/>
                            <a:pt x="8309832" y="198427"/>
                            <a:pt x="8262735" y="449589"/>
                          </a:cubicBezTo>
                          <a:cubicBezTo>
                            <a:pt x="8283137" y="604676"/>
                            <a:pt x="8220641" y="744832"/>
                            <a:pt x="8262735" y="995074"/>
                          </a:cubicBezTo>
                          <a:cubicBezTo>
                            <a:pt x="8304829" y="1245316"/>
                            <a:pt x="8257122" y="1475445"/>
                            <a:pt x="8262735" y="1612491"/>
                          </a:cubicBezTo>
                          <a:cubicBezTo>
                            <a:pt x="8268348" y="1749537"/>
                            <a:pt x="8262632" y="2067110"/>
                            <a:pt x="8262735" y="2247891"/>
                          </a:cubicBezTo>
                          <a:cubicBezTo>
                            <a:pt x="8202834" y="2480107"/>
                            <a:pt x="8056519" y="2720645"/>
                            <a:pt x="7813146" y="2697480"/>
                          </a:cubicBezTo>
                          <a:cubicBezTo>
                            <a:pt x="7627130" y="2730733"/>
                            <a:pt x="7585855" y="2672642"/>
                            <a:pt x="7393990" y="2697480"/>
                          </a:cubicBezTo>
                          <a:cubicBezTo>
                            <a:pt x="7202125" y="2722318"/>
                            <a:pt x="7204685" y="2686364"/>
                            <a:pt x="7048469" y="2697480"/>
                          </a:cubicBezTo>
                          <a:cubicBezTo>
                            <a:pt x="6892253" y="2708596"/>
                            <a:pt x="6658424" y="2641544"/>
                            <a:pt x="6334770" y="2697480"/>
                          </a:cubicBezTo>
                          <a:cubicBezTo>
                            <a:pt x="6011116" y="2753416"/>
                            <a:pt x="6077361" y="2682893"/>
                            <a:pt x="5989250" y="2697480"/>
                          </a:cubicBezTo>
                          <a:cubicBezTo>
                            <a:pt x="5901139" y="2712067"/>
                            <a:pt x="5768359" y="2690878"/>
                            <a:pt x="5570093" y="2697480"/>
                          </a:cubicBezTo>
                          <a:cubicBezTo>
                            <a:pt x="5371827" y="2704082"/>
                            <a:pt x="5318281" y="2665759"/>
                            <a:pt x="5150937" y="2697480"/>
                          </a:cubicBezTo>
                          <a:cubicBezTo>
                            <a:pt x="4983593" y="2729201"/>
                            <a:pt x="4721628" y="2649030"/>
                            <a:pt x="4437238" y="2697480"/>
                          </a:cubicBezTo>
                          <a:cubicBezTo>
                            <a:pt x="4152848" y="2745930"/>
                            <a:pt x="4232475" y="2681378"/>
                            <a:pt x="4091718" y="2697480"/>
                          </a:cubicBezTo>
                          <a:cubicBezTo>
                            <a:pt x="3950961" y="2713582"/>
                            <a:pt x="3757395" y="2682026"/>
                            <a:pt x="3525290" y="2697480"/>
                          </a:cubicBezTo>
                          <a:cubicBezTo>
                            <a:pt x="3293185" y="2712934"/>
                            <a:pt x="3321538" y="2687774"/>
                            <a:pt x="3179769" y="2697480"/>
                          </a:cubicBezTo>
                          <a:cubicBezTo>
                            <a:pt x="3038000" y="2707186"/>
                            <a:pt x="2963187" y="2671837"/>
                            <a:pt x="2834249" y="2697480"/>
                          </a:cubicBezTo>
                          <a:cubicBezTo>
                            <a:pt x="2705311" y="2723123"/>
                            <a:pt x="2591610" y="2680031"/>
                            <a:pt x="2488728" y="2697480"/>
                          </a:cubicBezTo>
                          <a:cubicBezTo>
                            <a:pt x="2385846" y="2714929"/>
                            <a:pt x="2063412" y="2661345"/>
                            <a:pt x="1775029" y="2697480"/>
                          </a:cubicBezTo>
                          <a:cubicBezTo>
                            <a:pt x="1486646" y="2733615"/>
                            <a:pt x="1592534" y="2664463"/>
                            <a:pt x="1429509" y="2697480"/>
                          </a:cubicBezTo>
                          <a:cubicBezTo>
                            <a:pt x="1266484" y="2730497"/>
                            <a:pt x="649267" y="2666863"/>
                            <a:pt x="449589" y="2697480"/>
                          </a:cubicBezTo>
                          <a:cubicBezTo>
                            <a:pt x="198133" y="2705446"/>
                            <a:pt x="-22691" y="2459582"/>
                            <a:pt x="0" y="2247891"/>
                          </a:cubicBezTo>
                          <a:cubicBezTo>
                            <a:pt x="-42041" y="1989108"/>
                            <a:pt x="16767" y="1803695"/>
                            <a:pt x="0" y="1612491"/>
                          </a:cubicBezTo>
                          <a:cubicBezTo>
                            <a:pt x="-16767" y="1421287"/>
                            <a:pt x="31997" y="1191509"/>
                            <a:pt x="0" y="995074"/>
                          </a:cubicBezTo>
                          <a:cubicBezTo>
                            <a:pt x="-31997" y="798639"/>
                            <a:pt x="32409" y="639153"/>
                            <a:pt x="0" y="44958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EF08FC-DA12-A451-B98F-3102472F4EB9}"/>
                </a:ext>
              </a:extLst>
            </p:cNvPr>
            <p:cNvSpPr txBox="1"/>
            <p:nvPr/>
          </p:nvSpPr>
          <p:spPr>
            <a:xfrm>
              <a:off x="6643332" y="4888917"/>
              <a:ext cx="1494127" cy="584775"/>
            </a:xfrm>
            <a:prstGeom prst="rect">
              <a:avLst/>
            </a:prstGeom>
            <a:noFill/>
            <a:ln>
              <a:noFill/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Sensors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C4B2E4-4F4B-0975-E937-DBFFC38C8DDE}"/>
              </a:ext>
            </a:extLst>
          </p:cNvPr>
          <p:cNvGrpSpPr/>
          <p:nvPr/>
        </p:nvGrpSpPr>
        <p:grpSpPr>
          <a:xfrm>
            <a:off x="1458117" y="2327830"/>
            <a:ext cx="5451247" cy="1713230"/>
            <a:chOff x="1458117" y="2327830"/>
            <a:chExt cx="5451247" cy="1713230"/>
          </a:xfrm>
        </p:grpSpPr>
        <p:cxnSp>
          <p:nvCxnSpPr>
            <p:cNvPr id="13" name="Conector: Curvo 4">
              <a:extLst>
                <a:ext uri="{FF2B5EF4-FFF2-40B4-BE49-F238E27FC236}">
                  <a16:creationId xmlns:a16="http://schemas.microsoft.com/office/drawing/2014/main" id="{7DE60136-67B9-66E1-5C81-C069E67AB70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rot="5400000" flipH="1" flipV="1">
              <a:off x="754623" y="3031324"/>
              <a:ext cx="1691720" cy="284732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: Curvo 15">
              <a:extLst>
                <a:ext uri="{FF2B5EF4-FFF2-40B4-BE49-F238E27FC236}">
                  <a16:creationId xmlns:a16="http://schemas.microsoft.com/office/drawing/2014/main" id="{A88F2CB4-8568-F0DE-F41B-5C47318FE90D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rot="16200000" flipV="1">
              <a:off x="2782263" y="2914016"/>
              <a:ext cx="1691716" cy="519344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: Curvo 19">
              <a:extLst>
                <a:ext uri="{FF2B5EF4-FFF2-40B4-BE49-F238E27FC236}">
                  <a16:creationId xmlns:a16="http://schemas.microsoft.com/office/drawing/2014/main" id="{C8F1E86F-4CB3-9931-2D69-10CAEDC4154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346233" y="3313862"/>
              <a:ext cx="1187636" cy="26676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3">
              <a:extLst>
                <a:ext uri="{FF2B5EF4-FFF2-40B4-BE49-F238E27FC236}">
                  <a16:creationId xmlns:a16="http://schemas.microsoft.com/office/drawing/2014/main" id="{B158B368-0237-8A9F-70D5-C030AE2DFB16}"/>
                </a:ext>
              </a:extLst>
            </p:cNvPr>
            <p:cNvSpPr txBox="1"/>
            <p:nvPr/>
          </p:nvSpPr>
          <p:spPr>
            <a:xfrm>
              <a:off x="6096000" y="3170962"/>
              <a:ext cx="81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MQQT</a:t>
              </a:r>
            </a:p>
          </p:txBody>
        </p:sp>
        <p:sp>
          <p:nvSpPr>
            <p:cNvPr id="30" name="CaixaDeTexto 23">
              <a:extLst>
                <a:ext uri="{FF2B5EF4-FFF2-40B4-BE49-F238E27FC236}">
                  <a16:creationId xmlns:a16="http://schemas.microsoft.com/office/drawing/2014/main" id="{C8AE2E07-A9E5-CBA9-5C5D-BFE5ABB9D4EF}"/>
                </a:ext>
              </a:extLst>
            </p:cNvPr>
            <p:cNvSpPr txBox="1"/>
            <p:nvPr/>
          </p:nvSpPr>
          <p:spPr>
            <a:xfrm>
              <a:off x="2950482" y="3210756"/>
              <a:ext cx="81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MQQT</a:t>
              </a:r>
            </a:p>
          </p:txBody>
        </p:sp>
        <p:sp>
          <p:nvSpPr>
            <p:cNvPr id="31" name="CaixaDeTexto 23">
              <a:extLst>
                <a:ext uri="{FF2B5EF4-FFF2-40B4-BE49-F238E27FC236}">
                  <a16:creationId xmlns:a16="http://schemas.microsoft.com/office/drawing/2014/main" id="{C2568776-8C87-1096-E52B-4877E934AE9F}"/>
                </a:ext>
              </a:extLst>
            </p:cNvPr>
            <p:cNvSpPr txBox="1"/>
            <p:nvPr/>
          </p:nvSpPr>
          <p:spPr>
            <a:xfrm>
              <a:off x="1466059" y="3161511"/>
              <a:ext cx="81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MQQT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0C2D19D-6161-66B6-4F62-95D76EBBB71B}"/>
              </a:ext>
            </a:extLst>
          </p:cNvPr>
          <p:cNvGrpSpPr/>
          <p:nvPr/>
        </p:nvGrpSpPr>
        <p:grpSpPr>
          <a:xfrm>
            <a:off x="69735" y="1440227"/>
            <a:ext cx="7485495" cy="1700403"/>
            <a:chOff x="69735" y="1440227"/>
            <a:chExt cx="7485495" cy="1700403"/>
          </a:xfrm>
        </p:grpSpPr>
        <p:pic>
          <p:nvPicPr>
            <p:cNvPr id="8" name="Picture 2" descr="Drone - Free technology icons">
              <a:extLst>
                <a:ext uri="{FF2B5EF4-FFF2-40B4-BE49-F238E27FC236}">
                  <a16:creationId xmlns:a16="http://schemas.microsoft.com/office/drawing/2014/main" id="{6B45F471-EF5A-3FC6-08B5-CB581F0AF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849" y="1515030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rone - Free technology icons">
              <a:extLst>
                <a:ext uri="{FF2B5EF4-FFF2-40B4-BE49-F238E27FC236}">
                  <a16:creationId xmlns:a16="http://schemas.microsoft.com/office/drawing/2014/main" id="{DA42607F-F5DD-33F2-6466-F25EC1265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895" y="1488076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255ADAE-ADEA-8D19-6319-C30C9461BBFB}"/>
                </a:ext>
              </a:extLst>
            </p:cNvPr>
            <p:cNvSpPr/>
            <p:nvPr/>
          </p:nvSpPr>
          <p:spPr>
            <a:xfrm>
              <a:off x="69735" y="1444903"/>
              <a:ext cx="7485495" cy="1513559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03670046">
                    <a:custGeom>
                      <a:avLst/>
                      <a:gdLst>
                        <a:gd name="connsiteX0" fmla="*/ 0 w 8262735"/>
                        <a:gd name="connsiteY0" fmla="*/ 449589 h 2697480"/>
                        <a:gd name="connsiteX1" fmla="*/ 449589 w 8262735"/>
                        <a:gd name="connsiteY1" fmla="*/ 0 h 2697480"/>
                        <a:gd name="connsiteX2" fmla="*/ 1089652 w 8262735"/>
                        <a:gd name="connsiteY2" fmla="*/ 0 h 2697480"/>
                        <a:gd name="connsiteX3" fmla="*/ 1729715 w 8262735"/>
                        <a:gd name="connsiteY3" fmla="*/ 0 h 2697480"/>
                        <a:gd name="connsiteX4" fmla="*/ 2222507 w 8262735"/>
                        <a:gd name="connsiteY4" fmla="*/ 0 h 2697480"/>
                        <a:gd name="connsiteX5" fmla="*/ 2862570 w 8262735"/>
                        <a:gd name="connsiteY5" fmla="*/ 0 h 2697480"/>
                        <a:gd name="connsiteX6" fmla="*/ 3576269 w 8262735"/>
                        <a:gd name="connsiteY6" fmla="*/ 0 h 2697480"/>
                        <a:gd name="connsiteX7" fmla="*/ 4142696 w 8262735"/>
                        <a:gd name="connsiteY7" fmla="*/ 0 h 2697480"/>
                        <a:gd name="connsiteX8" fmla="*/ 4488217 w 8262735"/>
                        <a:gd name="connsiteY8" fmla="*/ 0 h 2697480"/>
                        <a:gd name="connsiteX9" fmla="*/ 5201915 w 8262735"/>
                        <a:gd name="connsiteY9" fmla="*/ 0 h 2697480"/>
                        <a:gd name="connsiteX10" fmla="*/ 5547436 w 8262735"/>
                        <a:gd name="connsiteY10" fmla="*/ 0 h 2697480"/>
                        <a:gd name="connsiteX11" fmla="*/ 6113864 w 8262735"/>
                        <a:gd name="connsiteY11" fmla="*/ 0 h 2697480"/>
                        <a:gd name="connsiteX12" fmla="*/ 6606656 w 8262735"/>
                        <a:gd name="connsiteY12" fmla="*/ 0 h 2697480"/>
                        <a:gd name="connsiteX13" fmla="*/ 7320354 w 8262735"/>
                        <a:gd name="connsiteY13" fmla="*/ 0 h 2697480"/>
                        <a:gd name="connsiteX14" fmla="*/ 7813146 w 8262735"/>
                        <a:gd name="connsiteY14" fmla="*/ 0 h 2697480"/>
                        <a:gd name="connsiteX15" fmla="*/ 8262735 w 8262735"/>
                        <a:gd name="connsiteY15" fmla="*/ 449589 h 2697480"/>
                        <a:gd name="connsiteX16" fmla="*/ 8262735 w 8262735"/>
                        <a:gd name="connsiteY16" fmla="*/ 995074 h 2697480"/>
                        <a:gd name="connsiteX17" fmla="*/ 8262735 w 8262735"/>
                        <a:gd name="connsiteY17" fmla="*/ 1612491 h 2697480"/>
                        <a:gd name="connsiteX18" fmla="*/ 8262735 w 8262735"/>
                        <a:gd name="connsiteY18" fmla="*/ 2247891 h 2697480"/>
                        <a:gd name="connsiteX19" fmla="*/ 7813146 w 8262735"/>
                        <a:gd name="connsiteY19" fmla="*/ 2697480 h 2697480"/>
                        <a:gd name="connsiteX20" fmla="*/ 7393990 w 8262735"/>
                        <a:gd name="connsiteY20" fmla="*/ 2697480 h 2697480"/>
                        <a:gd name="connsiteX21" fmla="*/ 7048469 w 8262735"/>
                        <a:gd name="connsiteY21" fmla="*/ 2697480 h 2697480"/>
                        <a:gd name="connsiteX22" fmla="*/ 6334770 w 8262735"/>
                        <a:gd name="connsiteY22" fmla="*/ 2697480 h 2697480"/>
                        <a:gd name="connsiteX23" fmla="*/ 5989250 w 8262735"/>
                        <a:gd name="connsiteY23" fmla="*/ 2697480 h 2697480"/>
                        <a:gd name="connsiteX24" fmla="*/ 5570093 w 8262735"/>
                        <a:gd name="connsiteY24" fmla="*/ 2697480 h 2697480"/>
                        <a:gd name="connsiteX25" fmla="*/ 5150937 w 8262735"/>
                        <a:gd name="connsiteY25" fmla="*/ 2697480 h 2697480"/>
                        <a:gd name="connsiteX26" fmla="*/ 4437238 w 8262735"/>
                        <a:gd name="connsiteY26" fmla="*/ 2697480 h 2697480"/>
                        <a:gd name="connsiteX27" fmla="*/ 4091718 w 8262735"/>
                        <a:gd name="connsiteY27" fmla="*/ 2697480 h 2697480"/>
                        <a:gd name="connsiteX28" fmla="*/ 3525290 w 8262735"/>
                        <a:gd name="connsiteY28" fmla="*/ 2697480 h 2697480"/>
                        <a:gd name="connsiteX29" fmla="*/ 3179769 w 8262735"/>
                        <a:gd name="connsiteY29" fmla="*/ 2697480 h 2697480"/>
                        <a:gd name="connsiteX30" fmla="*/ 2834249 w 8262735"/>
                        <a:gd name="connsiteY30" fmla="*/ 2697480 h 2697480"/>
                        <a:gd name="connsiteX31" fmla="*/ 2488728 w 8262735"/>
                        <a:gd name="connsiteY31" fmla="*/ 2697480 h 2697480"/>
                        <a:gd name="connsiteX32" fmla="*/ 1775029 w 8262735"/>
                        <a:gd name="connsiteY32" fmla="*/ 2697480 h 2697480"/>
                        <a:gd name="connsiteX33" fmla="*/ 1429509 w 8262735"/>
                        <a:gd name="connsiteY33" fmla="*/ 2697480 h 2697480"/>
                        <a:gd name="connsiteX34" fmla="*/ 449589 w 8262735"/>
                        <a:gd name="connsiteY34" fmla="*/ 2697480 h 2697480"/>
                        <a:gd name="connsiteX35" fmla="*/ 0 w 8262735"/>
                        <a:gd name="connsiteY35" fmla="*/ 2247891 h 2697480"/>
                        <a:gd name="connsiteX36" fmla="*/ 0 w 8262735"/>
                        <a:gd name="connsiteY36" fmla="*/ 1612491 h 2697480"/>
                        <a:gd name="connsiteX37" fmla="*/ 0 w 8262735"/>
                        <a:gd name="connsiteY37" fmla="*/ 995074 h 2697480"/>
                        <a:gd name="connsiteX38" fmla="*/ 0 w 8262735"/>
                        <a:gd name="connsiteY38" fmla="*/ 449589 h 2697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</a:cxnLst>
                      <a:rect l="l" t="t" r="r" b="b"/>
                      <a:pathLst>
                        <a:path w="8262735" h="2697480" extrusionOk="0">
                          <a:moveTo>
                            <a:pt x="0" y="449589"/>
                          </a:moveTo>
                          <a:cubicBezTo>
                            <a:pt x="-54895" y="230644"/>
                            <a:pt x="188568" y="48727"/>
                            <a:pt x="449589" y="0"/>
                          </a:cubicBezTo>
                          <a:cubicBezTo>
                            <a:pt x="641222" y="-70459"/>
                            <a:pt x="840417" y="35194"/>
                            <a:pt x="1089652" y="0"/>
                          </a:cubicBezTo>
                          <a:cubicBezTo>
                            <a:pt x="1338887" y="-35194"/>
                            <a:pt x="1548688" y="31226"/>
                            <a:pt x="1729715" y="0"/>
                          </a:cubicBezTo>
                          <a:cubicBezTo>
                            <a:pt x="1910742" y="-31226"/>
                            <a:pt x="2009361" y="27132"/>
                            <a:pt x="2222507" y="0"/>
                          </a:cubicBezTo>
                          <a:cubicBezTo>
                            <a:pt x="2435653" y="-27132"/>
                            <a:pt x="2688069" y="75560"/>
                            <a:pt x="2862570" y="0"/>
                          </a:cubicBezTo>
                          <a:cubicBezTo>
                            <a:pt x="3037071" y="-75560"/>
                            <a:pt x="3242700" y="64620"/>
                            <a:pt x="3576269" y="0"/>
                          </a:cubicBezTo>
                          <a:cubicBezTo>
                            <a:pt x="3909838" y="-64620"/>
                            <a:pt x="3859925" y="10451"/>
                            <a:pt x="4142696" y="0"/>
                          </a:cubicBezTo>
                          <a:cubicBezTo>
                            <a:pt x="4425467" y="-10451"/>
                            <a:pt x="4382818" y="13688"/>
                            <a:pt x="4488217" y="0"/>
                          </a:cubicBezTo>
                          <a:cubicBezTo>
                            <a:pt x="4593616" y="-13688"/>
                            <a:pt x="4996128" y="61874"/>
                            <a:pt x="5201915" y="0"/>
                          </a:cubicBezTo>
                          <a:cubicBezTo>
                            <a:pt x="5407702" y="-61874"/>
                            <a:pt x="5433428" y="30763"/>
                            <a:pt x="5547436" y="0"/>
                          </a:cubicBezTo>
                          <a:cubicBezTo>
                            <a:pt x="5661444" y="-30763"/>
                            <a:pt x="5891299" y="55219"/>
                            <a:pt x="6113864" y="0"/>
                          </a:cubicBezTo>
                          <a:cubicBezTo>
                            <a:pt x="6336429" y="-55219"/>
                            <a:pt x="6441490" y="38951"/>
                            <a:pt x="6606656" y="0"/>
                          </a:cubicBezTo>
                          <a:cubicBezTo>
                            <a:pt x="6771822" y="-38951"/>
                            <a:pt x="7133035" y="36988"/>
                            <a:pt x="7320354" y="0"/>
                          </a:cubicBezTo>
                          <a:cubicBezTo>
                            <a:pt x="7507673" y="-36988"/>
                            <a:pt x="7705146" y="35344"/>
                            <a:pt x="7813146" y="0"/>
                          </a:cubicBezTo>
                          <a:cubicBezTo>
                            <a:pt x="8004868" y="39407"/>
                            <a:pt x="8309832" y="198427"/>
                            <a:pt x="8262735" y="449589"/>
                          </a:cubicBezTo>
                          <a:cubicBezTo>
                            <a:pt x="8283137" y="604676"/>
                            <a:pt x="8220641" y="744832"/>
                            <a:pt x="8262735" y="995074"/>
                          </a:cubicBezTo>
                          <a:cubicBezTo>
                            <a:pt x="8304829" y="1245316"/>
                            <a:pt x="8257122" y="1475445"/>
                            <a:pt x="8262735" y="1612491"/>
                          </a:cubicBezTo>
                          <a:cubicBezTo>
                            <a:pt x="8268348" y="1749537"/>
                            <a:pt x="8262632" y="2067110"/>
                            <a:pt x="8262735" y="2247891"/>
                          </a:cubicBezTo>
                          <a:cubicBezTo>
                            <a:pt x="8202834" y="2480107"/>
                            <a:pt x="8056519" y="2720645"/>
                            <a:pt x="7813146" y="2697480"/>
                          </a:cubicBezTo>
                          <a:cubicBezTo>
                            <a:pt x="7627130" y="2730733"/>
                            <a:pt x="7585855" y="2672642"/>
                            <a:pt x="7393990" y="2697480"/>
                          </a:cubicBezTo>
                          <a:cubicBezTo>
                            <a:pt x="7202125" y="2722318"/>
                            <a:pt x="7204685" y="2686364"/>
                            <a:pt x="7048469" y="2697480"/>
                          </a:cubicBezTo>
                          <a:cubicBezTo>
                            <a:pt x="6892253" y="2708596"/>
                            <a:pt x="6658424" y="2641544"/>
                            <a:pt x="6334770" y="2697480"/>
                          </a:cubicBezTo>
                          <a:cubicBezTo>
                            <a:pt x="6011116" y="2753416"/>
                            <a:pt x="6077361" y="2682893"/>
                            <a:pt x="5989250" y="2697480"/>
                          </a:cubicBezTo>
                          <a:cubicBezTo>
                            <a:pt x="5901139" y="2712067"/>
                            <a:pt x="5768359" y="2690878"/>
                            <a:pt x="5570093" y="2697480"/>
                          </a:cubicBezTo>
                          <a:cubicBezTo>
                            <a:pt x="5371827" y="2704082"/>
                            <a:pt x="5318281" y="2665759"/>
                            <a:pt x="5150937" y="2697480"/>
                          </a:cubicBezTo>
                          <a:cubicBezTo>
                            <a:pt x="4983593" y="2729201"/>
                            <a:pt x="4721628" y="2649030"/>
                            <a:pt x="4437238" y="2697480"/>
                          </a:cubicBezTo>
                          <a:cubicBezTo>
                            <a:pt x="4152848" y="2745930"/>
                            <a:pt x="4232475" y="2681378"/>
                            <a:pt x="4091718" y="2697480"/>
                          </a:cubicBezTo>
                          <a:cubicBezTo>
                            <a:pt x="3950961" y="2713582"/>
                            <a:pt x="3757395" y="2682026"/>
                            <a:pt x="3525290" y="2697480"/>
                          </a:cubicBezTo>
                          <a:cubicBezTo>
                            <a:pt x="3293185" y="2712934"/>
                            <a:pt x="3321538" y="2687774"/>
                            <a:pt x="3179769" y="2697480"/>
                          </a:cubicBezTo>
                          <a:cubicBezTo>
                            <a:pt x="3038000" y="2707186"/>
                            <a:pt x="2963187" y="2671837"/>
                            <a:pt x="2834249" y="2697480"/>
                          </a:cubicBezTo>
                          <a:cubicBezTo>
                            <a:pt x="2705311" y="2723123"/>
                            <a:pt x="2591610" y="2680031"/>
                            <a:pt x="2488728" y="2697480"/>
                          </a:cubicBezTo>
                          <a:cubicBezTo>
                            <a:pt x="2385846" y="2714929"/>
                            <a:pt x="2063412" y="2661345"/>
                            <a:pt x="1775029" y="2697480"/>
                          </a:cubicBezTo>
                          <a:cubicBezTo>
                            <a:pt x="1486646" y="2733615"/>
                            <a:pt x="1592534" y="2664463"/>
                            <a:pt x="1429509" y="2697480"/>
                          </a:cubicBezTo>
                          <a:cubicBezTo>
                            <a:pt x="1266484" y="2730497"/>
                            <a:pt x="649267" y="2666863"/>
                            <a:pt x="449589" y="2697480"/>
                          </a:cubicBezTo>
                          <a:cubicBezTo>
                            <a:pt x="198133" y="2705446"/>
                            <a:pt x="-22691" y="2459582"/>
                            <a:pt x="0" y="2247891"/>
                          </a:cubicBezTo>
                          <a:cubicBezTo>
                            <a:pt x="-42041" y="1989108"/>
                            <a:pt x="16767" y="1803695"/>
                            <a:pt x="0" y="1612491"/>
                          </a:cubicBezTo>
                          <a:cubicBezTo>
                            <a:pt x="-16767" y="1421287"/>
                            <a:pt x="31997" y="1191509"/>
                            <a:pt x="0" y="995074"/>
                          </a:cubicBezTo>
                          <a:cubicBezTo>
                            <a:pt x="-31997" y="798639"/>
                            <a:pt x="32409" y="639153"/>
                            <a:pt x="0" y="44958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98B245-C913-045C-297C-73C3913E17F1}"/>
                </a:ext>
              </a:extLst>
            </p:cNvPr>
            <p:cNvSpPr txBox="1"/>
            <p:nvPr/>
          </p:nvSpPr>
          <p:spPr>
            <a:xfrm>
              <a:off x="248722" y="1440227"/>
              <a:ext cx="994952" cy="584775"/>
            </a:xfrm>
            <a:prstGeom prst="rect">
              <a:avLst/>
            </a:prstGeom>
            <a:noFill/>
            <a:ln>
              <a:noFill/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Edge</a:t>
              </a:r>
            </a:p>
          </p:txBody>
        </p:sp>
      </p:grpSp>
      <p:grpSp>
        <p:nvGrpSpPr>
          <p:cNvPr id="8195" name="Group 8194">
            <a:extLst>
              <a:ext uri="{FF2B5EF4-FFF2-40B4-BE49-F238E27FC236}">
                <a16:creationId xmlns:a16="http://schemas.microsoft.com/office/drawing/2014/main" id="{7A431D43-B4CE-ABAE-C5B4-83A8A1F5DC9C}"/>
              </a:ext>
            </a:extLst>
          </p:cNvPr>
          <p:cNvGrpSpPr/>
          <p:nvPr/>
        </p:nvGrpSpPr>
        <p:grpSpPr>
          <a:xfrm>
            <a:off x="7961629" y="480060"/>
            <a:ext cx="3746412" cy="2260993"/>
            <a:chOff x="7961629" y="480060"/>
            <a:chExt cx="3746412" cy="2260993"/>
          </a:xfrm>
        </p:grpSpPr>
        <p:pic>
          <p:nvPicPr>
            <p:cNvPr id="52" name="Picture 6" descr="Call center free vector icons designed by Freepik | Free icons, Vector icon  design, Vector free">
              <a:extLst>
                <a:ext uri="{FF2B5EF4-FFF2-40B4-BE49-F238E27FC236}">
                  <a16:creationId xmlns:a16="http://schemas.microsoft.com/office/drawing/2014/main" id="{79F2A9F3-D6D2-4539-4417-76C6F363A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7705" y="994147"/>
              <a:ext cx="956041" cy="95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8" descr="Bi Icon #333537 - Free Icons Library">
              <a:extLst>
                <a:ext uri="{FF2B5EF4-FFF2-40B4-BE49-F238E27FC236}">
                  <a16:creationId xmlns:a16="http://schemas.microsoft.com/office/drawing/2014/main" id="{FED76BEA-4DC5-8F3F-A3BA-D0680961C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6946" y="1067887"/>
              <a:ext cx="956041" cy="95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tângulo 26">
              <a:extLst>
                <a:ext uri="{FF2B5EF4-FFF2-40B4-BE49-F238E27FC236}">
                  <a16:creationId xmlns:a16="http://schemas.microsoft.com/office/drawing/2014/main" id="{6B00FCBC-C1D7-5238-6223-D7F5C5E73459}"/>
                </a:ext>
              </a:extLst>
            </p:cNvPr>
            <p:cNvSpPr/>
            <p:nvPr/>
          </p:nvSpPr>
          <p:spPr>
            <a:xfrm>
              <a:off x="7961629" y="480060"/>
              <a:ext cx="3746412" cy="2260993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aixaDeTexto 32">
              <a:extLst>
                <a:ext uri="{FF2B5EF4-FFF2-40B4-BE49-F238E27FC236}">
                  <a16:creationId xmlns:a16="http://schemas.microsoft.com/office/drawing/2014/main" id="{C0EE09EB-6827-C6F7-414D-1AEB7339257F}"/>
                </a:ext>
              </a:extLst>
            </p:cNvPr>
            <p:cNvSpPr txBox="1"/>
            <p:nvPr/>
          </p:nvSpPr>
          <p:spPr>
            <a:xfrm>
              <a:off x="10405093" y="1067887"/>
              <a:ext cx="9821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Location</a:t>
              </a:r>
            </a:p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Risk</a:t>
              </a:r>
            </a:p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Severity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B1CCCC-D2F5-0BEE-9DE2-1A377F5F19BF}"/>
                </a:ext>
              </a:extLst>
            </p:cNvPr>
            <p:cNvSpPr txBox="1"/>
            <p:nvPr/>
          </p:nvSpPr>
          <p:spPr>
            <a:xfrm>
              <a:off x="9986819" y="2084285"/>
              <a:ext cx="1164101" cy="584775"/>
            </a:xfrm>
            <a:prstGeom prst="rect">
              <a:avLst/>
            </a:prstGeom>
            <a:noFill/>
            <a:ln>
              <a:noFill/>
              <a:prstDash val="sysDot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5">
                      <a:lumMod val="50000"/>
                    </a:schemeClr>
                  </a:solidFill>
                </a:rPr>
                <a:t>Cloud</a:t>
              </a:r>
            </a:p>
          </p:txBody>
        </p:sp>
      </p:grpSp>
      <p:grpSp>
        <p:nvGrpSpPr>
          <p:cNvPr id="8193" name="Group 8192">
            <a:extLst>
              <a:ext uri="{FF2B5EF4-FFF2-40B4-BE49-F238E27FC236}">
                <a16:creationId xmlns:a16="http://schemas.microsoft.com/office/drawing/2014/main" id="{B7C137B9-CE2F-26A3-0177-A7C1DF9185A2}"/>
              </a:ext>
            </a:extLst>
          </p:cNvPr>
          <p:cNvGrpSpPr/>
          <p:nvPr/>
        </p:nvGrpSpPr>
        <p:grpSpPr>
          <a:xfrm>
            <a:off x="3368449" y="1391275"/>
            <a:ext cx="4749256" cy="936555"/>
            <a:chOff x="3368449" y="1391275"/>
            <a:chExt cx="4749256" cy="936555"/>
          </a:xfrm>
        </p:grpSpPr>
        <p:cxnSp>
          <p:nvCxnSpPr>
            <p:cNvPr id="57" name="Conector de Seta Reta 20">
              <a:extLst>
                <a:ext uri="{FF2B5EF4-FFF2-40B4-BE49-F238E27FC236}">
                  <a16:creationId xmlns:a16="http://schemas.microsoft.com/office/drawing/2014/main" id="{CD30ABDF-549E-C477-DB56-EBFDF5CA97E8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3368449" y="2300876"/>
              <a:ext cx="1623446" cy="2695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: Curvo 28">
              <a:extLst>
                <a:ext uri="{FF2B5EF4-FFF2-40B4-BE49-F238E27FC236}">
                  <a16:creationId xmlns:a16="http://schemas.microsoft.com/office/drawing/2014/main" id="{6DC188E8-AC8F-1125-C187-292063BD8641}"/>
                </a:ext>
              </a:extLst>
            </p:cNvPr>
            <p:cNvCxnSpPr>
              <a:cxnSpLocks/>
              <a:stCxn id="9" idx="3"/>
              <a:endCxn id="52" idx="1"/>
            </p:cNvCxnSpPr>
            <p:nvPr/>
          </p:nvCxnSpPr>
          <p:spPr>
            <a:xfrm flipV="1">
              <a:off x="6617495" y="1472168"/>
              <a:ext cx="1500210" cy="828708"/>
            </a:xfrm>
            <a:prstGeom prst="curvedConnector3">
              <a:avLst/>
            </a:prstGeom>
            <a:ln w="19050">
              <a:solidFill>
                <a:schemeClr val="accent5">
                  <a:lumMod val="50000"/>
                </a:schemeClr>
              </a:solidFill>
              <a:prstDash val="dash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23">
              <a:extLst>
                <a:ext uri="{FF2B5EF4-FFF2-40B4-BE49-F238E27FC236}">
                  <a16:creationId xmlns:a16="http://schemas.microsoft.com/office/drawing/2014/main" id="{A0A4AFCB-8654-E248-5537-66F436D66325}"/>
                </a:ext>
              </a:extLst>
            </p:cNvPr>
            <p:cNvSpPr txBox="1"/>
            <p:nvPr/>
          </p:nvSpPr>
          <p:spPr>
            <a:xfrm>
              <a:off x="3444442" y="1782198"/>
              <a:ext cx="1359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</a:rPr>
                <a:t>MQQT/REST</a:t>
              </a:r>
            </a:p>
          </p:txBody>
        </p:sp>
        <p:sp>
          <p:nvSpPr>
            <p:cNvPr id="8192" name="CaixaDeTexto 23">
              <a:extLst>
                <a:ext uri="{FF2B5EF4-FFF2-40B4-BE49-F238E27FC236}">
                  <a16:creationId xmlns:a16="http://schemas.microsoft.com/office/drawing/2014/main" id="{EB6454AE-6EE9-CE6A-AC00-B4DE040DD5CB}"/>
                </a:ext>
              </a:extLst>
            </p:cNvPr>
            <p:cNvSpPr txBox="1"/>
            <p:nvPr/>
          </p:nvSpPr>
          <p:spPr>
            <a:xfrm>
              <a:off x="6176458" y="1391275"/>
              <a:ext cx="1359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</a:rPr>
                <a:t>MQQT/REST</a:t>
              </a:r>
            </a:p>
          </p:txBody>
        </p:sp>
      </p:grpSp>
      <p:pic>
        <p:nvPicPr>
          <p:cNvPr id="1026" name="Picture 2" descr="Telefone Celular De Android Imagem de Stock Editorial - Ilustração de  androide, desenhos: 61644969">
            <a:extLst>
              <a:ext uri="{FF2B5EF4-FFF2-40B4-BE49-F238E27FC236}">
                <a16:creationId xmlns:a16="http://schemas.microsoft.com/office/drawing/2014/main" id="{CA441054-4B6A-2E58-E067-662E826FE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5167" r="35323" b="13834"/>
          <a:stretch/>
        </p:blipFill>
        <p:spPr bwMode="auto">
          <a:xfrm>
            <a:off x="338211" y="4041060"/>
            <a:ext cx="761523" cy="133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6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4219</TotalTime>
  <Words>491</Words>
  <Application>Microsoft Office PowerPoint</Application>
  <PresentationFormat>Widescreen</PresentationFormat>
  <Paragraphs>131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Abadi</vt:lpstr>
      <vt:lpstr>Arial</vt:lpstr>
      <vt:lpstr>Bahnschrift SemiBold SemiConden</vt:lpstr>
      <vt:lpstr>Berlin Sans FB Demi</vt:lpstr>
      <vt:lpstr>Calibri</vt:lpstr>
      <vt:lpstr>Wingdings</vt:lpstr>
      <vt:lpstr>Office Theme</vt:lpstr>
      <vt:lpstr>Global Classroom (ITA  &amp; TEC)</vt:lpstr>
      <vt:lpstr>PowerPoint Presentation</vt:lpstr>
      <vt:lpstr>Digital Badge</vt:lpstr>
      <vt:lpstr>TC1004B – Internet of Things</vt:lpstr>
      <vt:lpstr>ITA – Network</vt:lpstr>
      <vt:lpstr>Goal of Collaboration</vt:lpstr>
      <vt:lpstr>SDG’s goals</vt:lpstr>
      <vt:lpstr>Scenario - Flood</vt:lpstr>
      <vt:lpstr>Flood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Raspberry Device</vt:lpstr>
      <vt:lpstr>Android App</vt:lpstr>
      <vt:lpstr>Raspberry Device</vt:lpstr>
      <vt:lpstr>Edge IT</vt:lpstr>
      <vt:lpstr>Cloud</vt:lpstr>
      <vt:lpstr>MQQT Simulator (Devices)</vt:lpstr>
      <vt:lpstr>Course Organization</vt:lpstr>
      <vt:lpstr>Course Organization</vt:lpstr>
      <vt:lpstr>Final Remarks</vt:lpstr>
      <vt:lpstr>Global Classroom (ITA  &amp; TEC)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 B BARRETO</cp:lastModifiedBy>
  <cp:revision>15</cp:revision>
  <dcterms:created xsi:type="dcterms:W3CDTF">2021-01-13T19:01:52Z</dcterms:created>
  <dcterms:modified xsi:type="dcterms:W3CDTF">2022-10-21T11:07:28Z</dcterms:modified>
</cp:coreProperties>
</file>